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cartierul în două propoziții și problema. Arată Planșa 01 de încadrare dacă ai voie să folosești planșele în prezentare.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Citește cele patru obiective. La final vei răspunde la fiecare.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pe scurt ce ai făcut pe teren și când. Comisia apreciază datele proprii, nu doar preluate.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de ce școala are vârf dimineața și supermarketul seara. Leagă fluxurile de prioritățile din propuneri.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Insistă pe diferența dintre lățimea totală și lățimea utilă. Arată o fotografie de pe Strada 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că observațiile tale și percepția locuitorilor spun același lucru. Aceasta întărește diagnosticul.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 citi toate punctele. Spune ideea principală: structura cartierului favorizează mersul pe jos, dar spațiul pietonal este degradat.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ta. Explică logica priorităților: întâi siguranța la școală și intervențiile ieftine, apoi lucrările mari.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de ce sensul unic vine după eliberarea trotuarelor: locuitorii trebuie să vadă întâi beneficiile.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pe scurt la cele patru obiective și încheie cu limitele.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numărat pietonii doar în trei zile lucrătoare?
Răspuns: Am vrut un tablou al unei zile obișnuite; trei zile au dat valori apropiate. Weekendul și sezonul rece rămân de studiat.
Întrebare: De unde vine pragul de 1,5 m?
Răspuns: Este un prag orientativ ales în lucrare pentru doi pietoni care se întâlnesc sau un pieton cu cărucior; l-am declarat ca atare și nu l-am prezentat ca normă.
Întrebare: Unde parchează locuitorii dacă eliberați trotuarele?
Răspuns: I3 reorganizează parcarea pe partea carosabilă și pe un teren neamenajat dintre blocuri; numărul de locuri scade puțin, de aceea propunem consultare publică.
Întrebare: Cum ați estimat costurile?
Răspuns: Orientativ, pe baza unor prețuri unitare medii pentru lucrări similare; într-un proiect real se fac devize pe baza proiectului tehnic.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10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URBANISM ȘI AMENAJAREA TERITORIULUI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Mobilitatea pietonală într-un cartier rezidențial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Andreea Ciobanu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Conf. univ. dr. urb. Victor Neagu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ARHITECTURĂ ȘI URBANISM · Iași,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Mersul pe jos este principalul mod de deplasare în cartier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Trotuare înguste, degradate, ocupate de mașini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poate fi îmbunătățit spațiul pietonal?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Fluxuri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 și când merg oamenii pe jos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5717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546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Trotuare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7546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Lățime utilă, stare, accesibilitate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6863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691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Locuitori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8691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probleme percep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8008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837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Propuneri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9837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Intervenții prioritizate, cu cost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puncte de numărare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2.400 m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trotuare inventariate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locuitori chestionați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Fluxurile pietonale</a:t>
            </a:r>
            <a:endParaRPr lang="en-US" sz="2600" dirty="0"/>
          </a:p>
        </p:txBody>
      </p:sp>
      <p:pic>
        <p:nvPicPr>
          <p:cNvPr id="4" name="Image 0" descr="Fluxurile pietonale pe puncte și intervale orare (pietoni/oră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96720"/>
            <a:ext cx="5120640" cy="22758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 mai mare flux: stația de tramvai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Vârf la școală dimineața: 310 pietoni/oră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Trotuarele</a:t>
            </a:r>
            <a:endParaRPr lang="en-US" sz="2600" dirty="0"/>
          </a:p>
        </p:txBody>
      </p:sp>
      <p:pic>
        <p:nvPicPr>
          <p:cNvPr id="4" name="Image 0" descr="Lungimea trotuarelor pe clase de lățime utilă (% din 2.400 m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702191"/>
            <a:ext cx="5120640" cy="22648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26% sub 1,2 m lățime utilă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Mașini parcate pe T3 și T5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Accesibilitate și percepție</a:t>
            </a:r>
            <a:endParaRPr lang="en-US" sz="2600" dirty="0"/>
          </a:p>
        </p:txBody>
      </p:sp>
      <p:pic>
        <p:nvPicPr>
          <p:cNvPr id="4" name="Image 0" descr="Problema principală a deplasării pe jos (% din respondenți, N = 120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818640"/>
            <a:ext cx="5120640" cy="2032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68 de probleme de accesibilitate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Locuitorii: mașinile pe trotuar, problema nr. 1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Diagnosticul SWOT</a:t>
            </a:r>
            <a:endParaRPr lang="en-US" sz="2600" dirty="0"/>
          </a:p>
        </p:txBody>
      </p:sp>
      <p:pic>
        <p:nvPicPr>
          <p:cNvPr id="4" name="Image 0" descr="Analiza SWOT a mobilității pietonale în cartierul X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" y="1097280"/>
            <a:ext cx="8214360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Propuneri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Prioritatea 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Treceri înălțate la școală, borduri teșite, trotuare eliberate (540 mii lei)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2766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594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Prioritatea 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4594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 unic și trotuar lărgit pe Strada C, iluminat pe alei (760 mii lei)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60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788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Prioritatea 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2788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Traseu pietonal spre parc (350 mii lei)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Etapizare și opinia autoarei</a:t>
            </a:r>
            <a:endParaRPr lang="en-US" sz="2600" dirty="0"/>
          </a:p>
        </p:txBody>
      </p:sp>
      <p:pic>
        <p:nvPicPr>
          <p:cNvPr id="4" name="Image 0" descr="Etapizarea intervențiilor propus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899920"/>
            <a:ext cx="5120640" cy="18694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I4 (sens unic pe Strada C): cel mai mare efect, după consultare publică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Cartier favorabil mersului pe jos, dar cu trotuare degradate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intervenții, 1,65 mil. lei, 2027–2029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Limite: 3 zile de numărare, eșantion de conveniență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numărat pietonii doar în trei zile lucrătoare?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vrut un tablou al unei zile obișnuite; trei zile au dat valori apropiate. Weekendul și sezonul rece rămân de studiat.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unde vine pragul de 1,5 m?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un prag orientativ ales în lucrare pentru doi pietoni care se întâlnesc sau un pieton cu cărucior; l-am declarat ca atare și nu l-am prezentat ca normă.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 parchează locuitorii dacă eliberați trotuarele?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I3 reorganizează parcarea pe partea carosabilă și pe un teren neamenajat dintre blocuri; numărul de locuri scade puțin, de aceea propunem consultare publică.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estimat costurile?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Orientativ, pe baza unor prețuri unitare medii pentru lucrări similare; într-un proiect real se fac devize pe baza proiectului tehnic.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Mobilitatea pietonală într-un cartier rezidențial</dc:title>
  <dc:subject>PptxGenJS Presentation</dc:subject>
  <dc:creator>Licenta RO</dc:creator>
  <cp:lastModifiedBy>Licenta RO</cp:lastModifiedBy>
  <cp:revision>1</cp:revision>
  <dcterms:created xsi:type="dcterms:W3CDTF">2026-10-05T20:24:04Z</dcterms:created>
  <dcterms:modified xsi:type="dcterms:W3CDTF">2026-10-05T20:24:04Z</dcterms:modified>
</cp:coreProperties>
</file>