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de ce ai ales tema și ce ai văzut în stagiu. Maximum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pe scurt obiectivele; primele trei au răspuns în chestionar, al patrulea în planul de îngrijire.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cine sunt participantele, ce instrument ai folosit și că ai avut acordurile necesare. Datele din acest exemplu sunt simulate.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procentul mamelor care alăptau exclusiv și compară-l cu recomandarea OMS.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Compară cele două grupuri. Mesajul: mamele consiliate au mai multă încredere că pot alăpta.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graficul și precizează că studiul transversal arată o asociere.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 practică. Pentru fiecare problemă spune o intervenție și rezultatul.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Răspunde pe scurt la obiective și încheie cu recomandarea practică. Mulțumește comisiei.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Cum ați definit alăptarea exclusivă?
Răspuns: După OMS: sugarul primește numai lapte matern, fără apă sau alte lichide, cu excepția vitaminelor, mineralelor și medicamentelor.
Întrebare: De ce ați ales momentul de 6 săptămâni?
Răspuns: Este finalul lăuziei și perioada în care multe mame renunță la alăptarea exclusivă.
Întrebare: Puteți spune că consilierea crește durata alăptării?
Răspuns: Nu; studiul este transversal și arată o asociere. Ar fi nevoie de un studiu prospectiv sau de o intervenție controlată.
Întrebare: Cum ați protejat datele participantelor?
Răspuns: Am obținut avizul comisiei de etică și acordul informat, iar datele au fost anonimizate.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MOAȘE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Factorii asociați alăptării exclusive la 6 săptămâni după naștere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Ioana Matei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Conf. univ. dr. Raluca Ene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MOAȘE ȘI ASISTENȚĂ MEDICALĂ · Iași,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motivația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OMS: alăptare exclusivă în primele 6 luni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Multe mame renunță în primele săptămâni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Moașa le poate sprijini tocmai atunci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Obiectivele lucrării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Cât de frecventă este alăptarea exclusivă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17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27546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O2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27546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Rolul consilierii prenatale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68630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86918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O3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86918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Autoeficacitatea și durata alăptării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800850" y="1371600"/>
            <a:ext cx="1885950" cy="2651760"/>
          </a:xfrm>
          <a:prstGeom prst="roundRect">
            <a:avLst>
              <a:gd name="adj" fmla="val 581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983730" y="1554480"/>
            <a:ext cx="152019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O4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6983730" y="2240280"/>
            <a:ext cx="152019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îngrijire al moașei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96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lăuze, la 6 săptămâni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itemi în chestionar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de îngrijire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Aviz de etică și acord informat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Alăptarea exclusivă la 6 săptămâni</a:t>
            </a:r>
            <a:endParaRPr lang="en-US" sz="2600" dirty="0"/>
          </a:p>
        </p:txBody>
      </p:sp>
      <p:pic>
        <p:nvPicPr>
          <p:cNvPr id="4" name="Image 0" descr="Alăptarea exclusivă la 6 săptămâni (%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0210" y="1097280"/>
            <a:ext cx="5783580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Consilierea prenatală</a:t>
            </a:r>
            <a:endParaRPr lang="en-US" sz="2600" dirty="0"/>
          </a:p>
        </p:txBody>
      </p:sp>
      <p:pic>
        <p:nvPicPr>
          <p:cNvPr id="4" name="Image 0" descr="Scorul de autoeficacitate în funcție de consilierea prenatal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63040"/>
            <a:ext cx="5120640" cy="2743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Autoeficacitate: 56,30 față de 49,41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&lt; 0,001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Autoeficacitatea și alăptarea</a:t>
            </a:r>
            <a:endParaRPr lang="en-US" sz="2600" dirty="0"/>
          </a:p>
        </p:txBody>
      </p:sp>
      <p:pic>
        <p:nvPicPr>
          <p:cNvPr id="4" name="Image 0" descr="Relația dintre autoeficacitate și zilele de alăptare exclusiv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63040"/>
            <a:ext cx="5120640" cy="27432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 = 0,53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Asociere, nu cauză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Planul de îngrijire al moașei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Alăptarea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Atașare corectă în ziua 3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32766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594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Încrederea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4594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Recunoaște semnele de hrănire suficientă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6000" y="1371600"/>
            <a:ext cx="2590800" cy="2651760"/>
          </a:xfrm>
          <a:prstGeom prst="roundRect">
            <a:avLst>
              <a:gd name="adj" fmla="val 423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78880" y="1554480"/>
            <a:ext cx="222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Odihna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6278880" y="2240280"/>
            <a:ext cx="22250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Obiectiv parțial atins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recomandări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Consilierea prenatală: asociată cu o autoeficacitate mai mare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Autoeficacitatea: asociată cu o alăptare exclusivă mai lungă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Recomandare: consiliere pentru fiecare gravidă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definit alăptarea exclusivă?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După OMS: sugarul primește numai lapte matern, fără apă sau alte lichide, cu excepția vitaminelor, mineralelor și medicamentelor.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ați ales momentul de 6 săptămâni?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finalul lăuziei și perioada în care multe mame renunță la alăptarea exclusivă.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Puteți spune că consilierea crește durata alăptării?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Nu; studiul este transversal și arată o asociere. Ar fi nevoie de un studiu prospectiv sau de o intervenție controlată.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protejat datele participantelor?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obținut avizul comisiei de etică și acordul informat, iar datele au fost anonimizate.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Factorii asociați alăptării exclusive la 6 săptămâni după naștere</dc:title>
  <dc:subject>PptxGenJS Presentation</dc:subject>
  <dc:creator>Licenta RO</dc:creator>
  <cp:lastModifiedBy>Licenta RO</cp:lastModifiedBy>
  <cp:revision>1</cp:revision>
  <dcterms:created xsi:type="dcterms:W3CDTF">2026-10-11T22:55:47Z</dcterms:created>
  <dcterms:modified xsi:type="dcterms:W3CDTF">2026-10-11T22:55:47Z</dcterms:modified>
</cp:coreProperties>
</file>