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minut: de ce agroturismul este o temă actuală și ce zonă ai studiat. Spune de la început că propui și un pachet turistic.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patru obiective. La concluzii răspunzi la fiecare, în aceeași ordine.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etapele: teren, chestionar, SWOT, pachet. Spune unde și când ai aplicat chestionarul.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citi tabelul. Subliniază că meșteșugurile și gastronomia au punctaj maxim, dar sunt slab valorificate: de aici pornește pachetul.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cererea crește, iar turiștii stau puțin mai mult. Zona are nevoie de activități care să prelungească sejurul.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Compară elementele cele mai bune cu cele mai slabe. Punctele slabe devin direct recomandări.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diferențele pe vârste. Pachetul se adresează în primul rând tinerilor și familiilor.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Alege câte un punct din fiecare cadran. Spune că SWOT-ul decurge din inventar și din chestionar, nu din surse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Prezintă programul pe scurt, apoi calculul prețului și compară-l cu cheltuielile declarate de turiști.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obiective, spune recomandările pentru pensiuni și primărie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Cum ați stabilit punctajul resurselor din inventar?
Răspuns: Pe baza unor criterii stabilite înainte de teren: unicitate, stare de conservare, accesibilitate și atractivitate. Punctajul este al autorului, deci are o componentă subiectivă.
Întrebare: De unde provin tarifele din calculul pachetului?
Răspuns: Din tarifele cerute de la pensiuni și meșteri locali; în acest exemplu sunt orientative. Comisionul de 15% acoperă promovarea și organizarea.
Întrebare: De ce pachetul se adresează mai ales tinerilor?
Răspuns: Pentru că ei au declarat cel mai mare interes pentru activități organizate (testul χ²); familiile sunt al doilea public, cu un program adaptat copiilor.
Întrebare: Ce limite are cercetarea?
Răspuns: Chestionarul a fost aplicat doar primăvara, pe turiștii prezenți, iar datele despre sosiri sunt estimate. Pachetul nu a fost încă testat pe un grup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ECONOMIA COMERȚULUI, TURISMULUI ȘI SERVICIILOR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Potențialul agroturistic al unei zone rurale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Andreea Munteanu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Cristian Moldovan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ȘTIINȚE ECONOMICE · Suceava,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zona studiată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Cerere în creștere pentru vacanțe scurte la țară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Zona X: trei sate de deal (zonă generică)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 de bine sunt valorificate resursele?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Inventarul resurselor turistice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Oferta și circulația turistică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Opinia turiștilor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pachet agroturistic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resurse inventariate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126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turiști chestionați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 de date (2021–2025)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Teren, chestionar față în față, analiză SWOT, pachet turistic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Resursele zonei X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460090"/>
                <a:gridCol w="2920181"/>
                <a:gridCol w="2654710"/>
                <a:gridCol w="1194619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Resursa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Valorificare actuală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Evaluare (1–5)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Naturală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Pădure de foioase cu trei trasee marcate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Drumeții ocazionale, fără ghid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Naturală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Râu cu zone de pescuit sportiv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Pescuit, fără închiriere de echipament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Naturală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Pajiști și livezi tradiționale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Nevalorificate turistic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Antropică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Biserică de lemn (monument local)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Vizite la cerere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Antropică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Muzeu sătesc într-o casă tradițională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Deschis doar vara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Antropică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Meșteșuguri: olărit, țesut, sculptură în lemn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Câțiva meșteri activi, fără ateliere pentru turiști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Antropică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Gastronomie: brânzeturi, dulcețuri, pâine de casă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Servite în pensiuni, puțin vândute direct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Antropică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Festivalul recoltei (septembrie)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Eveniment local, slab promovat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Circulația turistică</a:t>
            </a:r>
            <a:endParaRPr lang="en-US" sz="2600" dirty="0"/>
          </a:p>
        </p:txBody>
      </p:sp>
      <p:pic>
        <p:nvPicPr>
          <p:cNvPr id="4" name="Image 0" descr="Evoluția sosirilor și înnoptărilor în zona X, 2021–2025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7152"/>
            <a:ext cx="5120640" cy="24749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Sosiri: de la 3 200 la 5 850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Durata sejurului: de la 1,90 la 2,20 nopți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apreciază turiștii</a:t>
            </a:r>
            <a:endParaRPr lang="en-US" sz="2600" dirty="0"/>
          </a:p>
        </p:txBody>
      </p:sp>
      <p:pic>
        <p:nvPicPr>
          <p:cNvPr id="4" name="Image 0" descr="Evaluarea medie a elementelor ofertei turistice (scală 1–5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Peisaj și gastronomie: cele mai apreciate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Drum, informare, activități: cele mai slabe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Cine vrea un pachet cu activități</a:t>
            </a:r>
            <a:endParaRPr lang="en-US" sz="2600" dirty="0"/>
          </a:p>
        </p:txBody>
      </p:sp>
      <p:pic>
        <p:nvPicPr>
          <p:cNvPr id="4" name="Image 0" descr="Ponderea turiștilor interesați de pachetul propus, pe grupe de vârst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810512"/>
            <a:ext cx="5120640" cy="20482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χ²(2) = 11,66, p = 0,003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Tinerii sunt cei mai interesați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SWOT</a:t>
            </a:r>
            <a:endParaRPr lang="en-US" sz="2600" dirty="0"/>
          </a:p>
        </p:txBody>
      </p:sp>
      <p:pic>
        <p:nvPicPr>
          <p:cNvPr id="4" name="Image 0" descr="Analiza SWOT a potențialului agroturistic al zonei X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615" y="1097280"/>
            <a:ext cx="616077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pachetul propus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3048000"/>
                <a:gridCol w="15240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Componenta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Calcul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 (lei)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Cazare în pensiune agroturistică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nopți × 150 lei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Masă (pensiune completă)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zile × 120 lei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Atelier de olărit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atelier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Drumeție cu ghid local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drumeție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Degustare de produse locale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degustare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 local cu căruța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tură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costuri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Comisionul organizatorului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15% din costuri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Prețul pachetului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720 + 108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828 lei / persoană, 276 lei pe zi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recomandări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Resurse valoroase, valorificate slab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Lipsesc activitățile și informarea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Pachet de weekend accesibil, pe resursele cele mai valoroase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stabilit punctajul resurselor din inventar?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baza unor criterii stabilite înainte de teren: unicitate, stare de conservare, accesibilitate și atractivitate. Punctajul este al autorului, deci are o componentă subiectivă.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unde provin tarifele din calculul pachetului?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tarifele cerute de la pensiuni și meșteri locali; în acest exemplu sunt orientative. Comisionul de 15% acoperă promovarea și organizarea.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pachetul se adresează mai ales tinerilor?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că ei au declarat cel mai mare interes pentru activități organizate (testul χ²); familiile sunt al doilea public, cu un program adaptat copiilor.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limite are cercetarea?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Chestionarul a fost aplicat doar primăvara, pe turiștii prezenți, iar datele despre sosiri sunt estimate. Pachetul nu a fost încă testat pe un grup real.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Potențialul agroturistic al unei zone rurale</dc:title>
  <dc:subject>PptxGenJS Presentation</dc:subject>
  <dc:creator>Licenta RO</dc:creator>
  <cp:lastModifiedBy>Licenta RO</cp:lastModifiedBy>
  <cp:revision>1</cp:revision>
  <dcterms:created xsi:type="dcterms:W3CDTF">2026-10-05T20:24:03Z</dcterms:created>
  <dcterms:modified xsi:type="dcterms:W3CDTF">2026-10-05T20:24:03Z</dcterms:modified>
</cp:coreProperties>
</file>