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tema și cele trei obiective. Spune de la început că parohia și participanții sunt anonimizați.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Alege două texte și explică legătura lor cu tema: Fapte 6, 1–6 pentru organizarea ajutorului și Mt. 25, 35–40 pentru temeiul filantropiei.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rolul social nu este separat de cel liturgic: dimensiunile sunt legate între ele în jurul parohiei.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cine au fost participanții și cum ai obținut acordul lor. Menționează anonimizarea.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Pachetele alimentare ajung la cei mai mulți oameni, dar masa socială și vizitele au cea mai mare continuitate.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singur mesaj: 68% din bani vin de la enoriași, ceea ce face activitățile vulnerabile.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Citează un singur fragment scurt, de exemplu E7: contează că vine cineva. Nu generaliza procentele.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ta: leagă rezultatele de ideea de Liturghie după Liturghie. Ajutorul păstrează omul în comunitate.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cele trei propuneri și indicatorul fiecăreia. Arată de la ce temă din interviuri pornește fiecare.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la obiective, spune limita principală (o singură parohie) și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Prin ce diferă activitatea socială a parohiei de cea a unui ONG?
Răspuns: Prin temeiul ei liturgic și comunitar: ajutorul pornește din comuniunea credincioșilor și îl păstrează pe cel ajutat în comunitate, nu doar îi acoperă o nevoie.
Întrebare: De ce ați ales interviuri și nu un chestionar?
Răspuns: Pentru că am vrut să înțeleg sensul pe care oamenii îl dau ajutorului; cu nouă participanți, interviul permite răspunsuri mai bogate.
Întrebare: Ce înseamnă „Liturghia după Liturghie”?
Răspuns: Prelungirea Liturghiei în viața de zi cu zi, prin mărturie și slujirea aproapelui; expresia este asociată în teologia ortodoxă cu Ion Bria.
Întrebare: Care este propunerea cea mai urgentă?
Răspuns: Implicarea tinerilor ca voluntari, pentru că grupul actual de voluntari este mic și îmbătrânit.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TEOLOGIE PASTORALĂ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Rolul social al parohiei în comunitate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Gabriel Neagu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Pr. conf. univ. dr. Vasile Ilie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TEOLOGIE ORTODOXĂ · Craiova,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obiectivele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Parohia: comunitate liturgică și comunitate de sprijin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Temeiuri biblice și teologice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 de caz și propuneri pastorale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Temeiuri biblice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469571"/>
                <a:gridCol w="3820886"/>
                <a:gridCol w="2939143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Referința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Ideea textului (parafrază)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Relevanța pentru parohie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Fapte 2, 44–45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Primii creștini aveau toate în comun și împărțeau bunurile după nevoia fiecăruia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Comunitatea ca loc al împărțirii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Fapte 6, 1–6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Apostolii aleg șapte bărbați pentru slujirea meselor și grija față de văduve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Organizarea ajutorului social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Mt. 25, 35–40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Hrănirea celui flămând, primirea străinului, cercetarea bolnavului și a celui închis sunt făcute lui Hristos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Temeiul hristologic al filantropiei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Gal. 6, 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Îndemnul de a purta sarcinile unii altora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Solidaritatea dintre membrii parohiei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Iac. 2, 15–17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Credința fără fapte este moartă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Unitatea dintre credință și slujire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Dimensiunile rolului parohiei</a:t>
            </a:r>
            <a:endParaRPr lang="en-US" sz="2600" dirty="0"/>
          </a:p>
        </p:txBody>
      </p:sp>
      <p:pic>
        <p:nvPicPr>
          <p:cNvPr id="4" name="Image 0" descr="Dimensiunile rolului parohiei în comunitat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567" y="1097280"/>
            <a:ext cx="6930866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Metoda cercetării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interviuri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activități sociale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325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participări ale beneficiarilor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Inventar al activităților și interviuri semistructurate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Activitățile sociale</a:t>
            </a:r>
            <a:endParaRPr lang="en-US" sz="2600" dirty="0"/>
          </a:p>
        </p:txBody>
      </p:sp>
      <p:pic>
        <p:nvPicPr>
          <p:cNvPr id="4" name="Image 0" descr="Beneficiarii activităților sociale, pe tipuri de activitate (2025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74" y="1097280"/>
            <a:ext cx="7647852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Finanțarea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Sursa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Suma (lei)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Donațiile enoriașilor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38.640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Colectele de la slujbe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18.480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Sponsorizări de la firme locale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Proiect cu primăria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7.560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Contribuția centrului eparhial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84.000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spun oamenii</a:t>
            </a:r>
            <a:endParaRPr lang="en-US" sz="2600" dirty="0"/>
          </a:p>
        </p:txBody>
      </p:sp>
      <p:pic>
        <p:nvPicPr>
          <p:cNvPr id="4" name="Image 0" descr="Ponderea participanților care au menționat fiecare temă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818640"/>
            <a:ext cx="5120640" cy="2032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Parohia ca familie: 8 din 9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Tinerii participă, dar nu devin voluntari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Reflecția teologică</a:t>
            </a:r>
            <a:endParaRPr lang="en-US" sz="2600" dirty="0"/>
          </a:p>
        </p:txBody>
      </p:sp>
      <p:pic>
        <p:nvPicPr>
          <p:cNvPr id="4" name="Image 0" descr="Slujirea socială ca prelungire a Liturghie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87" y="1097280"/>
            <a:ext cx="7562427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Propuneri pastorale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1783080"/>
                <a:gridCol w="1783080"/>
                <a:gridCol w="192024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Propunerea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Tema de la care pornește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Resurse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 de tineri voluntari pentru vizitele la vârstnici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Puțini tineri; grija pentru vârstnici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Tinerii de la cateheză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tineri implicați într-un 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Acord de colaborare cu serviciul social al primăriei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Legătura cu serviciile sociale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Consiliul parohial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Acord semnat; trimiteri documentate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Registru al nevoilor din parohie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Ajutorul material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Voluntarii existenți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Registru actualizat lunar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Slujirea socială are temei biblic și liturgic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Relația contează mai mult decât ajutorul material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Prioritate: implicarea tinerilor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 ce diferă activitatea socială a parohiei de cea a unui ONG?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 temeiul ei liturgic și comunitar: ajutorul pornește din comuniunea credincioșilor și îl păstrează pe cel ajutat în comunitate, nu doar îi acoperă o nevoie.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interviuri și nu un chestionar?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că am vrut să înțeleg sensul pe care oamenii îl dau ajutorului; cu nouă participanți, interviul permite răspunsuri mai bogate.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înseamnă „Liturghia după Liturghie”?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Prelungirea Liturghiei în viața de zi cu zi, prin mărturie și slujirea aproapelui; expresia este asociată în teologia ortodoxă cu Ion Bria.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este propunerea cea mai urgentă?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Implicarea tinerilor ca voluntari, pentru că grupul actual de voluntari este mic și îmbătrânit.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Rolul social al parohiei în comunitate</dc:title>
  <dc:subject>PptxGenJS Presentation</dc:subject>
  <dc:creator>Licenta RO</dc:creator>
  <cp:lastModifiedBy>Licenta RO</cp:lastModifiedBy>
  <cp:revision>1</cp:revision>
  <dcterms:created xsi:type="dcterms:W3CDTF">2026-10-05T20:23:59Z</dcterms:created>
  <dcterms:modified xsi:type="dcterms:W3CDTF">2026-10-05T20:23:59Z</dcterms:modified>
</cp:coreProperties>
</file>