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explică diferența dintre bani alocați și bani absorbiți. Spune de la început că regiunile și datele sunt simulate în acest exemplu.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Menționează Regulamentul (UE) nr. 1303/2013 pentru 2014–2020 și termenul final pentru cheltuieli, 31 decembrie 2023. Nu citi articolele.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Definește rata de absorbție și spune de ce o preferi ratei de contractare: arată banii care au ajuns efectiv în regiune.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Regiunea A cu totalul și cu Regiunea C, cel mai bun caz. Regiunea D este mai slabă, deci nu spune că A este ultima.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unde rămân cei mai mulți bani neabsorbiți și ce program are cea mai mică rată.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Decalajul a crescut de la 0,9 la 5,3 puncte procentuale. Concluzia: problemele au apărut devreme, deci soluțiile trebuie aplicate de la începutul perioadei.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rezultatul ANOVA și leagă-l de capacitatea administrativă din capitolul teoretic.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Arată că fiecare recomandare pornește de la o problemă găsită în analiză și are un responsabil și un indicator.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întrebarea de cercetare, spune limitele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plățile și nu contractele pentru a măsura absorbția?
Răspuns: Contractele arată doar bani angajați; plățile arată bani care au ajuns efectiv în regiune. Diferența dintre ele este exact riscul de pierdere.
Întrebare: Este supracontractarea din Regiunea C o practică corectă?
Răspuns: Da, dacă este controlată: acoperă proiectele care se reziliază. Riscul este să nu existe bani pentru toate proiectele dacă toate se finalizează.
Întrebare: Ce s-a întâmplat cu banii neabsorbiți până la 31 decembrie 2023?
Răspuns: Cheltuielile plătite după această dată nu mai sunt eligibile pentru perioada 2014–2020; o parte din proiecte pot fi continuate din fonduri naționale sau etapizate în perioada următoare.
Întrebare: Cum ați putea verifica recomandările?
Răspuns: Prin interviuri cu agenția de dezvoltare regională și prin urmărirea indicatorilor propuși în perioada 2021–2027.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STUDII EUROPENE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Absorbția fondurilor europene într-o regiune de dezvoltare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Radu Ilieș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Ana Mureșan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STUDII EUROPENE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cercetării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Banii alocați nu ajung automat în regiune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absoarbe Regiunea A mai puțin?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Patru regiuni generice, date simulate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juridic</a:t>
            </a:r>
            <a:endParaRPr lang="en-US" sz="2600" dirty="0"/>
          </a:p>
        </p:txBody>
      </p:sp>
      <p:pic>
        <p:nvPicPr>
          <p:cNvPr id="4" name="Image 0" descr="Repere pentru perioada de programare analizat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Indicatori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regiuni comparate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programe în Regiunea A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proiecte analizate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 de absorbție = plăți / alocare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Comparația regiunilor</a:t>
            </a:r>
            <a:endParaRPr lang="en-US" sz="2600" dirty="0"/>
          </a:p>
        </p:txBody>
      </p:sp>
      <p:pic>
        <p:nvPicPr>
          <p:cNvPr id="4" name="Image 0" descr="Rata de absorbție, pe regiuni, la 31.12.2023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Regiunea A: 65,0%, sub total (70,3%)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Regiunea C: 82,0%, cu supracontractare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Programele din Regiunea A</a:t>
            </a:r>
            <a:endParaRPr lang="en-US" sz="2600" dirty="0"/>
          </a:p>
        </p:txBody>
      </p:sp>
      <p:pic>
        <p:nvPicPr>
          <p:cNvPr id="4" name="Image 0" descr="Plăți și rest de absorbit în Regiunea A, pe programe (mil. euro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Transport: 55,0%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de absorbit: 420 mil. euro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decalaj care nu s-a recuperat</a:t>
            </a:r>
            <a:endParaRPr lang="en-US" sz="2600" dirty="0"/>
          </a:p>
        </p:txBody>
      </p:sp>
      <p:pic>
        <p:nvPicPr>
          <p:cNvPr id="4" name="Image 0" descr="Evoluția ratei de absorbție cumulate, 2016–2023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66" y="1097280"/>
            <a:ext cx="7283669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Întârzierile, pe tipuri de beneficiari</a:t>
            </a:r>
            <a:endParaRPr lang="en-US" sz="2600" dirty="0"/>
          </a:p>
        </p:txBody>
      </p:sp>
      <p:pic>
        <p:nvPicPr>
          <p:cNvPr id="4" name="Image 0" descr="Distribuția întârzierilor la implementare, pe tipuri de beneficia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F(2, 157) = 7,77,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Autoritățile locale: cele mai mari întârzieri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recomandări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152357"/>
                <a:gridCol w="2912012"/>
                <a:gridCol w="1519311"/>
                <a:gridCol w="164592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Problema identificată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 o aplică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Absorbție sub totalul regiunilor (65,0% față de 70,3%)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Monitorizare lunară a proiectelor cu risc de dezangajare, cu listă de rezervă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Autoritatea de management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Rata de absorbție anuală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Programul de transport are cea mai mică rată (55,0%)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Proiecte pregătite înainte de lansarea apelurilor (studii, avize)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Autorități locale și centrale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Proiecte mature în portofoliu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Autoritățile locale au cele mai mari întârzieri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Asistență tehnică pentru achizițiile publice ale comunelor mici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Agenția de dezvoltare regională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Întârzierea medie (luni)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Contractare sub 100%, spre deosebire de Regiunea 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Supracontractare controlată, pentru a acoperi proiectele care cad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Autoritatea de management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Rata de contractare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nu sunt contractele, ci ritmul implementării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Transportul și autoritățile locale explică decalajul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date simulate, fără analiza calității proiectelor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plățile și nu contractele pentru a măsura absorbția?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Contractele arată doar bani angajați; plățile arată bani care au ajuns efectiv în regiune. Diferența dintre ele este exact riscul de pierdere.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supracontractarea din Regiunea C o practică corectă?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Da, dacă este controlată: acoperă proiectele care se reziliază. Riscul este să nu existe bani pentru toate proiectele dacă toate se finalizează.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s-a întâmplat cu banii neabsorbiți până la 31 decembrie 2023?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Cheltuielile plătite după această dată nu mai sunt eligibile pentru perioada 2014–2020; o parte din proiecte pot fi continuate din fonduri naționale sau etapizate în perioada următoare.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putea verifica recomandările?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interviuri cu agenția de dezvoltare regională și prin urmărirea indicatorilor propuși în perioada 2021–2027.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Absorbția fondurilor europene într-o regiune de dezvoltare</dc:title>
  <dc:subject>PptxGenJS Presentation</dc:subject>
  <dc:creator>Licenta RO</dc:creator>
  <cp:lastModifiedBy>Licenta RO</cp:lastModifiedBy>
  <cp:revision>1</cp:revision>
  <dcterms:created xsi:type="dcterms:W3CDTF">2026-10-05T20:23:59Z</dcterms:created>
  <dcterms:modified xsi:type="dcterms:W3CDTF">2026-10-05T20:23:59Z</dcterms:modified>
</cp:coreProperties>
</file>