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contează tema și formulează întrebarea. Precizează de la început că datele exemplului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fiecare ipoteză de un model teoretic. La final revii la ele în aceeași 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pe scurt alegerea rațională și modelul voluntarismului civic. Spune ce variabile ai luat din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recrutat respondenții și de ce rezultatele descriu doar eșantionul.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primul motiv de eficacitatea politică, variabila care apare apoi în regresie.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diferența de medii și mărimea efectului (d Cohen).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Raportează rezultatul nesemnificativ fără să îl ascunzi și dă o explicație posibilă: intervalul de vârstă este îngust.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Rezultatul principal: interesul și eficacitatea sunt predictori semnificativi; încrederea în partide 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măsură pornește de la un rezultat al analizei.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întrebarea de cercetare și spune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măsurat intenția de vot și nu votul efectiv?
Răspuns: Votul este secret și nu poate fi verificat individual; intenția declarată este un indicator folosit des, dar supraestimează participarea reală.
Întrebare: Puteți generaliza rezultatele la toți tinerii?
Răspuns: Nu. Eșantionul este de convenienență; rezultatele arată asocieri între variabile, nu nivelul participării în populație.
Întrebare: De ce credeți că vârsta nu a avut un efect semnificativ?
Răspuns: Intervalul 18–29 de ani este îngust; diferențele de vârstă apar mai clar când compari tinerii cu adulții.
Întrebare: Regresia arată cauzalitate?
Răspuns: Nu. Designul este transversal; spunem că interesul și eficacitatea sunt asociate cu intenția de vot, nu că o determină.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ȘTIINȚE POLITICE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Participarea la vot a tinerilor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Dumitru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Irina Constantin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ȘTIINȚE POLITICE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întrebarea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Tinerii sunt slab reprezentați dacă nu votează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factori sunt asociați cu intenția de vot a tinerilor?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Anchetă pe bază de chestionar (date simulate)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Interesul și eficacitatea politică prezic intenția de vot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Urbanul are intenție de vot mai mare decât ruralul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Intenția de vot crește cu vârsta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Factorii asociați cu participarea la vot, în literatura de specialita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tineri, 18–29 ani (date simulate)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itemi în chestionar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statistice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 de convenienență; rezultatele nu se generalizează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votează tinerii</a:t>
            </a:r>
            <a:endParaRPr lang="en-US" sz="2600" dirty="0"/>
          </a:p>
        </p:txBody>
      </p:sp>
      <p:pic>
        <p:nvPicPr>
          <p:cNvPr id="4" name="Image 0" descr="Principalul motiv al absenței de la vot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78000"/>
            <a:ext cx="5120640" cy="2113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„Votul meu nu schimbă nimic”: 29,4%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și rural (H2)</a:t>
            </a:r>
            <a:endParaRPr lang="en-US" sz="2600" dirty="0"/>
          </a:p>
        </p:txBody>
      </p:sp>
      <p:pic>
        <p:nvPicPr>
          <p:cNvPr id="4" name="Image 0" descr="Intenția de vot în mediul urban și în mediul rural (% din fiecare mediu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39824"/>
            <a:ext cx="5120640" cy="2389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t(318) = 3,92,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Vârsta (H3)</a:t>
            </a:r>
            <a:endParaRPr lang="en-US" sz="2600" dirty="0"/>
          </a:p>
        </p:txBody>
      </p:sp>
      <p:pic>
        <p:nvPicPr>
          <p:cNvPr id="4" name="Image 0" descr="Intenția de vot pe grupe de vârs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00200"/>
            <a:ext cx="5120640" cy="2468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317) = 1,07, p = 0,345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 neconfirmată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Predictorii intenției de vot (H1)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Constanta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 pentru politică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Eficacitate politică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Încredere în partide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 politică online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Variabila dependentă: Intenția de vot (1–10). R² = 0,26, F(4, 315) = 28,26, p &lt; 0,001.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0,26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măsuri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89695"/>
                <a:gridCol w="3626603"/>
                <a:gridCol w="1813302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Rezultatul care fundamentează măsura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 propusă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 o poate aplica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Eficacitatea politică prezice intenția de vot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Programe de educație civică cu exerciții practice (simulări de consiliu local, bugetare participativă pentru tineri)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Școli, primării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Interesul pentru politică este cel mai puternic predictor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 politică neutră, în formatele folosite de tineri (video scurt, podcast)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ONG-uri, mass-media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Intenție mai scăzută în mediul rural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Sesiuni de informare despre procedura de vot în liceele și localitățile rurale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Autorități locale, ONG-uri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Votul în altă localitate, motiv frecvent de absență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 despre posibilitățile legale de a vota în localitatea de reședință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Autoritatea electorală, universități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și H2 confirmate, H3 neconfirmată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Interesul și eficacitatea contează mai mult decât încrederea în partide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date simulate, eșantion de convenienență, intenție declarată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măsurat intenția de vot și nu votul efectiv?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Votul este secret și nu poate fi verificat individual; intenția declarată este un indicator folosit des, dar supraestimează participarea reală.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generaliza rezultatele la toți tinerii?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Eșantionul este de convenienență; rezultatele arată asocieri între variabile, nu nivelul participării în populație.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credeți că vârsta nu a avut un efect semnificativ?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Intervalul 18–29 de ani este îngust; diferențele de vârstă apar mai clar când compari tinerii cu adulții.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Regresia arată cauzalitate?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Designul este transversal; spunem că interesul și eficacitatea sunt asociate cu intenția de vot, nu că o determină.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Participarea la vot a tinerilor</dc:title>
  <dc:subject>PptxGenJS Presentation</dc:subject>
  <dc:creator>Licenta RO</dc:creator>
  <cp:lastModifiedBy>Licenta RO</cp:lastModifiedBy>
  <cp:revision>1</cp:revision>
  <dcterms:created xsi:type="dcterms:W3CDTF">2026-10-05T20:23:59Z</dcterms:created>
  <dcterms:modified xsi:type="dcterms:W3CDTF">2026-10-05T20:23:59Z</dcterms:modified>
</cp:coreProperties>
</file>