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relevanța socială a temei și întrebarea de cercetare. Spune că ai folosit o anchetă pe bază de chestionar.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ipotezele de teorii: I3 de capitalul uman (Becker), I4 de semnalizare (Spence). Rețelele (Granovetter) explică canalele de angajare.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operaționalizat inserția (rapiditate, potrivire, calitate, canal) și recunoaște singur limitele eșantionului.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rețelele personale contează cel mai mult, iar universitatea foarte puțin. De aici pornește o recomandare.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inginerie și IT cu științele sociale și umaniste. Explică diferența prin cererea de pe piața muncii.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Dă cele două medii extreme, în luni. Comisia reține mai ușor cifrele concrete decât statisticile.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clar că I4 nu se confirmă și explică de ce rezultatul este totuși interesant: experiența contează mai mult decât nota.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recomandare decurge dintr-un rezultat și are un indicator măsurabil.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obiective, spune limitele și o direcție de cercetare viitoare.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ați inclus absolvenții care nu și-au găsit un loc de muncă?
Răspuns: Timpul până la primul loc de muncă se poate calcula doar pentru cei angajați. Este o limită: rezultatele subestimează dificultățile inserției și le menționez explicit.
Întrebare: Cum explicați că media de licență nu contează?
Răspuns: Angajatorii pot da mai multă greutate experienței decât notelor; în plus, mediile sunt apropiate între absolvenți, deci diferențiază puțin.
Întrebare: Puteți spune că experiența cauzează o angajare mai rapidă?
Răspuns: Nu. Corelația arată o asociere; studenții mai activi pot avea și alte caracteristici care îi ajută să se angajeze.
Întrebare: De ce ați ales ancheta și nu interviul?
Răspuns: Pentru că ipotezele cer comparații între domenii și corelații, care au nevoie de date cantitative. Interviurile ar fi utile pentru a explica de ce apar diferențele.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SOCIOLOGIE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Inserția profesională a absolvenților de studii superioare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Alexandra Neagu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Prof. univ. dr. Dan Ionescu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SOCIOLOGIE ȘI ASISTENȚĂ SOCIALĂ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Trecerea de la facultate la piața muncii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unii absolvenți se angajează mai repede și în domeniu?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Anchetă pe absolvenții unei universități (date simulate)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Teorii și 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Angajarea în domeniu diferă pe domenii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Timpul până la angajare diferă pe domenii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Experiența grăbește angajarea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mai mare, angajare mai rapidă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212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absolvenți chestionați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domenii de studii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 testate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 online, pretestat; analiză în SPSS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își găsesc locul de muncă</a:t>
            </a:r>
            <a:endParaRPr lang="en-US" sz="2600" dirty="0"/>
          </a:p>
        </p:txBody>
      </p:sp>
      <p:pic>
        <p:nvPicPr>
          <p:cNvPr id="4" name="Image 0" descr="Canalul prin care absolvenții și-au găsit locul de munc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Rețele personale: 30,7%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Universitatea: 8,5%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Angajarea în domeniu (I1)</a:t>
            </a:r>
            <a:endParaRPr lang="en-US" sz="2600" dirty="0"/>
          </a:p>
        </p:txBody>
      </p:sp>
      <p:pic>
        <p:nvPicPr>
          <p:cNvPr id="4" name="Image 0" descr="Ponderea absolvenților angajați în domeniul studiilor, pe domenii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021840"/>
            <a:ext cx="5120640" cy="1625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χ²(3) = 18,89,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Timpul până la angajare (I2)</a:t>
            </a:r>
            <a:endParaRPr lang="en-US" sz="2600" dirty="0"/>
          </a:p>
        </p:txBody>
      </p:sp>
      <p:pic>
        <p:nvPicPr>
          <p:cNvPr id="4" name="Image 0" descr="Distribuția timpului până la primul loc de muncă, pe domenii de studi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78000"/>
            <a:ext cx="5120640" cy="2113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F(3, 208) = 16,19,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Experiența și media (I3, I4)</a:t>
            </a:r>
            <a:endParaRPr lang="en-US" sz="2600" dirty="0"/>
          </a:p>
        </p:txBody>
      </p:sp>
      <p:pic>
        <p:nvPicPr>
          <p:cNvPr id="4" name="Image 0" descr="Relația dintre experiența din timpul studiilor și timpul până la primul loc de munc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01893"/>
            <a:ext cx="5120640" cy="246549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Experiența: r = −0,37, I3 confirmată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de licență: nesemnificativ, I4 infirmată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recomandări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833141"/>
                <a:gridCol w="3372787"/>
                <a:gridCol w="2023672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Rezultatul cercetării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de urmărit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Experiența din timpul studiilor este asociată cu o angajare mai rapidă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Stagii de practică de cel puțin 3 luni, recunoscute prin credite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Ponderea studenților cu stagiu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Absolvenții de științe sociale și umaniste se angajează mai greu și mai rar în domeniu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Consiliere în carieră din anul II și parteneriate cu ONG-uri și instituții publice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Timpul mediu până la angajare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Rețelele personale sunt cel mai frecvent canal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rețea de absolvenți (alumni) care să ofere informații și mentorat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Ponderea angajărilor prin alumni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Universitatea contează puțin ca sursă de locuri de muncă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târg de cariere pe fiecare facultate și o platformă de anunțuri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Participanți și angajări la târg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Contează experiența și rețelele, mai puțin nota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Domeniul de studii rămâne important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eșantion de convenienență, date autodeclarate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inclus absolvenții care nu și-au găsit un loc de muncă?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Timpul până la primul loc de muncă se poate calcula doar pentru cei angajați. Este o limită: rezultatele subestimează dificultățile inserției și le menționez explicit.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explicați că media de licență nu contează?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Angajatorii pot da mai multă greutate experienței decât notelor; în plus, mediile sunt apropiate între absolvenți, deci diferențiază puțin.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experiența cauzează o angajare mai rapidă?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Corelația arată o asociere; studenții mai activi pot avea și alte caracteristici care îi ajută să se angajeze.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ancheta și nu interviul?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ipotezele cer comparații între domenii și corelații, care au nevoie de date cantitative. Interviurile ar fi utile pentru a explica de ce apar diferențele.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Inserția profesională a absolvenților de studii superioare</dc:title>
  <dc:subject>PptxGenJS Presentation</dc:subject>
  <dc:creator>Licenta RO</dc:creator>
  <cp:lastModifiedBy>Licenta RO</cp:lastModifiedBy>
  <cp:revision>1</cp:revision>
  <dcterms:created xsi:type="dcterms:W3CDTF">2026-10-05T20:23:59Z</dcterms:created>
  <dcterms:modified xsi:type="dcterms:W3CDTF">2026-10-05T20:23:59Z</dcterms:modified>
</cp:coreProperties>
</file>