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de ce lumina este cheia regenerării fagului. Spune întrebarea: cum influențează acoperirea coronamentului semințișul?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obiectivele și ipoteza. La final vei arăta că ipoteza se confirmă.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tabelul. Subliniază compoziția (8FA), vârsta, consistența și faptul că prima tăiere de însămânțare s-a făcut acum 6 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amplasarea sistematică a piețelor (rețea de 50 × 50 m) și ce ai măsurat în fiecare: acoperirea cu densiometrul, lumina relativă, puieții pe specii și înălțimi.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fagul domină și că semințișul este tânăr. Leagă de momentul tăierii de însămânțare.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 rezultatul principal. Spune mediile pe clase și că diferența este semnificativă.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mecanismul: acoperirea reduce lumina, iar lumina influențează semințișul. Precizează că o corelație nu dovedește singură cauza.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Explică de ce măsurile diferă pe zone și care este prioritatea: lărgirea ochiurilor în zonele închise.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obiective și încheie cu limitele și cu propunerea de reinventariere.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piețe de doar 4 m²?
Răspuns: Desimea semințișului este mare, iar piețele mici permit numărarea exactă a puieților; am compensat prin numărul mare de piețe (36).
Întrebare: Nu ar fi trebuit să luați în calcul și vegetația concurentă?
Răspuns: Am notat-o în fișa de teren; în zonele rărite murul este principala amenințare, de aceea propunem descopleșiri. O analiză separată ar fi o continuare utilă.
Întrebare: De ce nu propuneți tăierea definitivă?
Răspuns: Semințișul este încă mic (peste jumătate sub 10 cm) și neuniform; tăierea definitivă se decide după ce regenerarea este asigurată pe toată suprafața.
Întrebare: Cum ați stabilit limitele claselor de acoperire?
Răspuns: Am ales praguri simple, care împart piețele în grupe de mărime apropiată și corespund unor situații diferite pe teren: ochiuri, zone intermediare și masiv închis.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SILVICULTURĂ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Regenerarea naturală în arborete de fag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Rusu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ing. Dan Ardelean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SILVICULTURĂ · Brașov,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Fagul se regenerează natural sub adăpostul masivului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Prea puțină lumină: semințișul stagnează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Prea multă lumină: concurența murului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și ipoteză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Semințișul pe specii și înălțimi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Desimea pe clase de acoperire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Propuneri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Măsuri silviculturale pe zone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Ipoteza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Semințișul scade când acoperirea crește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Arboretul studiat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3233057"/>
                <a:gridCol w="4996543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Suprafața unității amenajistice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12,4 ha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Compoziția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8FA 1CA 1PAM (fag, carpen, paltin de munte)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Vârsta medie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115 ani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Consistența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Altitudinea, expoziția, panta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750–850 m, nord-vestică, 15–20°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Eutricambosol, profund, cu litieră de 3–5 cm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Tratamentul aplicat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Tăieri progresive; prima tăiere de însămânțare acum 6 ani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 de teren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piețe de 2 × 2 m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1.456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puieți inventariați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clase de acoperire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semințișului</a:t>
            </a:r>
            <a:endParaRPr lang="en-US" sz="2600" dirty="0"/>
          </a:p>
        </p:txBody>
      </p:sp>
      <p:pic>
        <p:nvPicPr>
          <p:cNvPr id="4" name="Image 0" descr="Numărul de puieți pe specii și clase de înălțim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78000"/>
            <a:ext cx="5120640" cy="2113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Fag: 76,2% din puieți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53,6% sub 10 cm: instalare recentă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Semințișul pe clase de acoperire</a:t>
            </a:r>
            <a:endParaRPr lang="en-US" sz="2600" dirty="0"/>
          </a:p>
        </p:txBody>
      </p:sp>
      <p:pic>
        <p:nvPicPr>
          <p:cNvPr id="4" name="Image 0" descr="Desimea semințișului pe clase de acoperire a coronamentulu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42767"/>
            <a:ext cx="5120640" cy="23837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F(2, 33) = 13,25,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13,63 vs. 5,63 ex./m²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Ipoteza se confirmă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Rolul luminii</a:t>
            </a:r>
            <a:endParaRPr lang="en-US" sz="2600" dirty="0"/>
          </a:p>
        </p:txBody>
      </p:sp>
      <p:pic>
        <p:nvPicPr>
          <p:cNvPr id="4" name="Image 0" descr="Desimea semințișului în funcție de lumina relativă (36 de pieț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42767"/>
            <a:ext cx="5120640" cy="23837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0,66 între lumină și semințiș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măsuri pe zone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543050"/>
                <a:gridCol w="2571750"/>
                <a:gridCol w="3086100"/>
                <a:gridCol w="10287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Situația constatată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Măsura propusă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Acoperire peste 85%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Semințiș rar, puieți sub 10 cm, lumină relativă medie de 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Tăiere de punere în lumină: lărgirea ochiurilor existente cu 1/2 din înălțimea arborilor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Acoperire 70–85%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Semințiș instalat, dar cu creștere lentă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Extracții treptate de arbori din jurul ochiurilor, la 3–4 ani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2027–2031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Acoperire sub 70%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Semințiș abundent, concurența murului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Descopleșiri anuale până la depășirea vegetației concurente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2026–2028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 arboretul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Ros de vânat pe 1/4 din piețe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Monitorizarea rosului; împrejmuire locală dacă depășește 1/3 din puieți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anual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Regenerare bună, dar neuniformă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Lumina este factorul-cheie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o campanie, piețe mici; reinventariere în 2029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piețe de doar 4 m²?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Desimea semințișului este mare, iar piețele mici permit numărarea exactă a puieților; am compensat prin numărul mare de piețe (36).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ar fi trebuit să luați în calcul și vegetația concurentă?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notat-o în fișa de teren; în zonele rărite murul este principala amenințare, de aceea propunem descopleșiri. O analiză separată ar fi o continuare utilă.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propuneți tăierea definitivă?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Semințișul este încă mic (peste jumătate sub 10 cm) și neuniform; tăierea definitivă se decide după ce regenerarea este asigurată pe toată suprafața.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stabilit limitele claselor de acoperire?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ales praguri simple, care împart piețele în grupe de mărime apropiată și corespund unor situații diferite pe teren: ochiuri, zone intermediare și masiv închis.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Regenerarea naturală în arborete de fag</dc:title>
  <dc:subject>PptxGenJS Presentation</dc:subject>
  <dc:creator>Licenta RO</dc:creator>
  <cp:lastModifiedBy>Licenta RO</cp:lastModifiedBy>
  <cp:revision>1</cp:revision>
  <dcterms:created xsi:type="dcterms:W3CDTF">2026-10-05T20:23:58Z</dcterms:created>
  <dcterms:modified xsi:type="dcterms:W3CDTF">2026-10-05T20:23:58Z</dcterms:modified>
</cp:coreProperties>
</file>