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contextul într-o propoziție neutră și formulează întrebarea. Spune de la început că analizezi discursul, nu evaluezi deciziile politice.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pentru fiecare teorie ce caută în texte. Insistă pe securitizare, pentru că se poate observa direct în discurs.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Patru repere din 2022. Nu intra în detalii militare; contextul doar explică de ce discursul se schimbă.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criteriul de selecție: referirea explicită la război. Spune că într-o lucrare reală lista documentelor este în anexă.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primele trei teme și observă că pacea și reconstrucția sunt rare, dar în creștere.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Acesta este rezultatul principal pentru ipoteză. Arată cele două tendințe opuse.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Mesajul: poziția națională este formulată aproape mereu prin NATO și 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Alege un singur fragment și explică strategia. Precizează că fragmentele sunt din corpusul fictiv.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Leagă fiecare etapă de o teorie și de datele care o susțin.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întrebare, confirmă ipoteza cu prudență și spune limitele.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ales analiza de discurs și nu analiza deciziilor de politică externă?
Răspuns: Întrebarea privește felul în care poziția este formulată public; deciziile ar cere alte surse, adesea neaccesibile.
Întrebare: Cum ați evitat subiectivitatea în codificare?
Răspuns: Prin grila cu definiții operaționale și termeni indicatori, aplicată identic tuturor declarațiilor; cazurile ambigue sunt notate în fișă.
Întrebare: Frecvența unui cuvânt arată o schimbare de politică?
Răspuns: Nu singură. Arată o schimbare de accent în discurs; de aceea am combinat-o cu lectura calitativă a fragmentelor.
Întrebare: De ce trei teorii pentru un singur caz?
Răspuns: Fiecare explică altă parte a discursului: realismul securitatea, liberalismul instituțiile, constructivismul identitatea.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1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RELAȚII INTERNAȚIONALE ȘI STUDII EUROPENE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Poziția României față de războiul din Ucraina: analiza discursului oficial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Vlad Ionescu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Ana-Maria Radu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ȘTIINȚE POLITICE · Iași,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și întrebarea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Războiul din Ucraina a schimbat contextul de securitate regional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teme și actori domină discursul oficial al României?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se schimbă accentele între 2022 și 2025?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teoretic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673817"/>
                <a:gridCol w="3347634"/>
                <a:gridCol w="3208149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Perspectiva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Ideea centrală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 caută în discursul oficial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Realismul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Statele urmăresc securitatea și echilibrul de putere într-un sistem anarhic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Referiri la amenințări, apărare, descurajare, alianțe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Liberalismul instituțional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Instituțiile și interdependența reduc incertitudinea și favorizează cooperarea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Referiri la UE, NATO, ONU, sancțiuni comune, drept internațional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Constructivismul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Interesele statelor decurg din identități și norme construite social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Identitatea („noi”, „comunitatea euro-atlantică”), valori, norme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Teoria securitizării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problemă devine de securitate prin discurs, dacă publicul acceptă măsuri excepționale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Prezentarea unei situații ca amenințare existențială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</a:t>
            </a:r>
            <a:endParaRPr lang="en-US" sz="2600" dirty="0"/>
          </a:p>
        </p:txBody>
      </p:sp>
      <p:pic>
        <p:nvPicPr>
          <p:cNvPr id="4" name="Image 0" descr="Repere ale contextului internațional (2022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24643"/>
            <a:ext cx="8229600" cy="326571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 și metodă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declarații oficiale (corpus fictiv)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 analizați (2022–2025)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48 000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cuvinte analizate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Codificare tematică și frecvența termenilor-cheie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Temele discursului</a:t>
            </a:r>
            <a:endParaRPr lang="en-US" sz="2600" dirty="0"/>
          </a:p>
        </p:txBody>
      </p:sp>
      <p:pic>
        <p:nvPicPr>
          <p:cNvPr id="4" name="Image 0" descr="Temele identificate în corpus (% din declarații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493520"/>
            <a:ext cx="5120640" cy="26822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Securitate regională: 76,7%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Pace și reconstrucție: 23,3%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termenilor-cheie</a:t>
            </a:r>
            <a:endParaRPr lang="en-US" sz="2600" dirty="0"/>
          </a:p>
        </p:txBody>
      </p:sp>
      <p:pic>
        <p:nvPicPr>
          <p:cNvPr id="4" name="Image 0" descr="Evoluția frecvenței a patru termeni-cheie, 2022–2025 (la 1 000 de cuvinte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„Suveranitate” și „sprijin” scad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„Reconstrucție” și „pace” cresc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Actorii menționați</a:t>
            </a:r>
            <a:endParaRPr lang="en-US" sz="2600" dirty="0"/>
          </a:p>
        </p:txBody>
      </p:sp>
      <p:pic>
        <p:nvPicPr>
          <p:cNvPr id="4" name="Image 0" descr="Actorii menționați în declarații (% din corpus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" y="1097280"/>
            <a:ext cx="821436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Strategii discursive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3972910"/>
                <a:gridCol w="1844566"/>
                <a:gridCol w="2412124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Fragmentul (corpus fictiv)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Strategia discursivă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„Securitatea regiunii Mării Negre este direct legată de securitatea țării noastre.” (Declarația 4, 2022)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Securitate regională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Securitizare: amenințare și obiect de referință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„Respectarea suveranității și a integrității teritoriale a statelor este un principiu fundamental.” (Declarația 17, 2022)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Drept internațional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Legitimare prin norme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„Solidaritatea în cadrul Uniunii Europene și al Alianței rămâne esențială.” (Declarația 35, 2024)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Unitatea UE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Construirea unui „noi” colectiv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„Reconstrucția va deschide noi oportunități de cooperare regională.” (Declarația 52, 2025)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Pace și reconstrucție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Cadrare economică și de cooperare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Fragmentele sunt inventate pentru exemplu și nu reproduc declarații reale ale vreunei persoane sau instituții.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periodizarea</a:t>
            </a:r>
            <a:endParaRPr lang="en-US" sz="2600" dirty="0"/>
          </a:p>
        </p:txBody>
      </p:sp>
      <p:pic>
        <p:nvPicPr>
          <p:cNvPr id="4" name="Image 0" descr="Periodizarea discursului oficial propusă de auto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15440"/>
            <a:ext cx="5120640" cy="243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2022: securitizare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2023–2024: instituții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2025: cooperare regională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Securitatea domină, dar scade ușor după 2022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NATO și UE sunt cadrul poziției naționale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Ipoteza se confirmă; limite: corpus mic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ales analiza de discurs și nu analiza deciziilor de politică externă?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Întrebarea privește felul în care poziția este formulată public; deciziile ar cere alte surse, adesea neaccesibile.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evitat subiectivitatea în codificare?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 grila cu definiții operaționale și termeni indicatori, aplicată identic tuturor declarațiilor; cazurile ambigue sunt notate în fișă.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Frecvența unui cuvânt arată o schimbare de politică?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singură. Arată o schimbare de accent în discurs; de aceea am combinat-o cu lectura calitativă a fragmentelor.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trei teorii pentru un singur caz?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 explică altă parte a discursului: realismul securitatea, liberalismul instituțiile, constructivismul identitatea.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Poziția României față de războiul din Ucraina: analiza discursului oficial</dc:title>
  <dc:subject>PptxGenJS Presentation</dc:subject>
  <dc:creator>Licenta RO</dc:creator>
  <cp:lastModifiedBy>Licenta RO</cp:lastModifiedBy>
  <cp:revision>1</cp:revision>
  <dcterms:created xsi:type="dcterms:W3CDTF">2026-10-05T20:23:54Z</dcterms:created>
  <dcterms:modified xsi:type="dcterms:W3CDTF">2026-10-05T20:23:54Z</dcterms:modified>
</cp:coreProperties>
</file>