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minut: de ce e importantă tema. Spune întrebarea de cercetare: ce factori explică anxietatea socială la studenții care folosesc intens rețelele.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pe scurt cele patru ipoteze. Spune ce test statistic ai folosit pentru fiecare: corelație, test t, ANOVA, regresie.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cum ai recrutat participanții (eșantion de convenienență, chestionar online), ce scale ai folosit și că ai avut acordul informat al tuturor.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lanțul din figură: timpul online contează în măsura în care favorizează comparația ascendentă, care scade stima de sine și crește anxietatea.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norul de puncte și linia de regresie. Spune valoarea lui r și precizează că este o asociere, nu o relație cauzală.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ambele rezultate: diferența la anxietate este semnificativă, cea la comparația socială nu. Pregătește o explicație: mai puțini studenți decât studente în eșantion.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că mediile cresc de la grupul cu utilizare redusă la cel cu utilizare ridicată. Raportează F, p și mărimea efectului.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 principal al lucrării: când comparația socială și stima de sine intră în model, timpul petrecut online nu mai are o contribuție proprie.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Rezumă cele patru ipoteze și propunerea ta: un atelier pentru studenți centrat pe comparația socială și pe utilizarea conștientă a rețelelor.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singur limitele, înainte să le spună comisia, și o direcție concretă de continuare.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nu puteți spune că rețelele sociale cauzează anxietatea?
Răspuns: Studiul este corelațional, cu o singură măsurare; pentru cauzalitate ar fi nevoie de un design longitudinal sau experimental.
Întrebare: Cum explicați diferența nesemnificativă de gen la comparația socială?
Răspuns: Eșantionul are mai puțini studenți decât studente, ceea ce reduce puterea testului; efectul observat a fost mic (d = 0.23).
Întrebare: De ce timpul petrecut online nu mai este semnificativ în regresie?
Răspuns: Efectul lui trece prin comparația socială și stima de sine; când acestea intră în model, timpul nu mai aduce o contribuție proprie.
Întrebare: Cât de fidele au fost scalele pe eșantionul dumneavoastră?
Răspuns: Coeficienții α Cronbach au fost între .82 și .91, deci o consistență internă bună (valori simulate în acest exemplu).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PSIHOLOGIE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Utilizarea rețelelor sociale, comparația socială și stima de sine la studenți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Ioana Marinescu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Andrei Vasilescu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PSIHOLOGIE ȘI ȘTIINȚELE EDUCAȚIEI · București,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 și problema cercetării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Studenții petrec câteva ore pe zi pe rețelele sociale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Efectul depinde de modul de utilizare, nu doar de timp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Întrebarea: ce factori explică anxietatea socială?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 și ipoteze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Comparația socială corelează negativ cu stima de sine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17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546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546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Diferențe de gen la comparație și anxietate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863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91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691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Anxietatea diferă după nivelul de utilizare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8008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837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9837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Comparația și stima de sine prezic anxietatea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148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studenți participanți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standardizate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ipoteze testate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Studiu corelațional, chestionar online, analiză în SPSS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Modelul cercetării</a:t>
            </a:r>
            <a:endParaRPr lang="en-US" sz="2600" dirty="0"/>
          </a:p>
        </p:txBody>
      </p:sp>
      <p:pic>
        <p:nvPicPr>
          <p:cNvPr id="4" name="Image 0" descr="Modelul conceptual al cercetări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20586"/>
            <a:ext cx="8229600" cy="2873829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Comparația socială și stima de sine</a:t>
            </a:r>
            <a:endParaRPr lang="en-US" sz="2600" dirty="0"/>
          </a:p>
        </p:txBody>
      </p:sp>
      <p:pic>
        <p:nvPicPr>
          <p:cNvPr id="4" name="Image 0" descr="Relația dintre comparația socială și stima de sin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325880"/>
            <a:ext cx="5120640" cy="3017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−.56, p &lt; .001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Asociere negativă moderată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I1 confirmată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Diferențe de gen</a:t>
            </a:r>
            <a:endParaRPr lang="en-US" sz="2600" dirty="0"/>
          </a:p>
        </p:txBody>
      </p:sp>
      <p:pic>
        <p:nvPicPr>
          <p:cNvPr id="4" name="Image 0" descr="Scorurile medii pe ge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10337"/>
            <a:ext cx="5120640" cy="264860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Anxietate socială: studentele au scoruri mai mari (d = 0.65)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Comparație socială: diferență nesemnificativă (p = .162)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 confirmată parțial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Nivelul de utilizare</a:t>
            </a:r>
            <a:endParaRPr lang="en-US" sz="2600" dirty="0"/>
          </a:p>
        </p:txBody>
      </p:sp>
      <p:pic>
        <p:nvPicPr>
          <p:cNvPr id="4" name="Image 0" descr="Anxietatea socială medie în funcție de nivelul de utilizar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54480"/>
            <a:ext cx="5120640" cy="2560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F(2, 145) = 9.36, p &lt; .001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Anxietatea crește cu nivelul de utilizare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I3 confirmată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Predictorii anxietății sociale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Predictor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β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Constanta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.001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Timp pe rețele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.317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Comparație socială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.001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Stima de sine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−4.03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.001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Variabila dependentă: Anxietate socială. R² = .39, F(3, 144) = 30.56, p &lt; .001.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57200" y="3429000"/>
            <a:ext cx="822960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Modelul explică 39% din varianță; stima de sine și comparația socială sunt predictori semnificativi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Contează comparația socială, nu doar timpul petrecut online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Comparația socială și stima de sine prezic cel mai bine anxietatea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Propunere: atelier de utilizare conștientă a rețelelor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 și direcții viitoare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Eșantion de convenienență, date autoraportate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corelațional: fără concluzii cauzale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viitor: studiu longitudinal sau de tip jurnal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puteți spune că rețelele sociale cauzează anxietatea?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Studiul este corelațional, cu o singură măsurare; pentru cauzalitate ar fi nevoie de un design longitudinal sau experimental.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explicați diferența nesemnificativă de gen la comparația socială?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Eșantionul are mai puțini studenți decât studente, ceea ce reduce puterea testului; efectul observat a fost mic (d = 0.23).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timpul petrecut online nu mai este semnificativ în regresie?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Efectul lui trece prin comparația socială și stima de sine; când acestea intră în model, timpul nu mai aduce o contribuție proprie.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Cât de fidele au fost scalele pe eșantionul dumneavoastră?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Coeficienții α Cronbach au fost între .82 și .91, deci o consistență internă bună (valori simulate în acest exemplu).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Utilizarea rețelelor sociale, comparația socială și stima de sine la studenți</dc:title>
  <dc:subject>PptxGenJS Presentation</dc:subject>
  <dc:creator>Licenta RO</dc:creator>
  <cp:lastModifiedBy>Licenta RO</cp:lastModifiedBy>
  <cp:revision>1</cp:revision>
  <dcterms:created xsi:type="dcterms:W3CDTF">2026-10-05T20:23:54Z</dcterms:created>
  <dcterms:modified xsi:type="dcterms:W3CDTF">2026-10-05T20:23:54Z</dcterms:modified>
</cp:coreProperties>
</file>