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de ce ai ales tema și întrebarea de cercetare. Un minut.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Treci rapid prin funcții și oprește-te la cele două măsurate în cercetare: vocabularul și participarea.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ipotezele. Precizează că ambele compară progresul de la pre-test la post-test.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cum ai ales grupele, ce instrumente ai folosit și că ai avut acordul grădiniței și al părinților.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 cele trei etape: constatativă, experimentală, finală. Spune ce a făcut grupa de control în acest timp.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 principal: ambele grupe au progresat, dar grupa experimentală de peste două ori mai mult. I1 confirmată.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că în grupa experimentală sunt mai mulți copii cu comportament atins. Precizează că grupele sunt mici, deci testul χ² este doar orientativ.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Dă un exemplu scurt din observație, cu cod, nu cu numele copilului.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ta: ce pot face educatoarele pe baza rezultatelor. Insistă pe frecvență și pe reluarea cuvintelor în jocuri diferite.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Rezumă ipotezele confirmate, apoi spune singur limitele.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Cum ați asigurat echivalența grupelor?
Răspuns: Am comparat grupele la pre-test: nu au existat diferențe semnificative de vârstă, vocabular sau participare.
Întrebare: Ce a făcut grupa de control?
Răspuns: Activitățile obișnuite pe aceleași teme, fără jocuri didactice suplimentare; după cercetare, programul a fost aplicat și la această grupă.
Întrebare: Nu ar putea fi progresul efectul educatoarei, nu al jocului?
Răspuns: Este o limită reală: evaluatoarea cunoștea grupele. Un studiu viitor ar trebui să folosească un evaluator independent.
Întrebare: De ce o probă cu imagini pentru vocabular?
Răspuns: Este adaptată vârstei, se aplică individual în câteva minute și are un barem clar: un punct pentru fiecare imagine denumită corect.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PEDAGOGIA ÎNVĂȚĂMÂNTULUI PRIMAR ȘI PREȘCOLAR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Învățarea prin joc la nivel preșcolar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Andreea Ilie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Lect. univ. dr. Mihaela Toma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PSIHOLOGIE ȘI ȘTIINȚELE EDUCAȚIEI · Craiova,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problema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Jocul: activitatea fundamentală a preșcolarului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jocul didactic eficient pentru vocabular?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Grupa mare (5–6 ani), Limbă și comunicare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Funcțiile jocului didactic</a:t>
            </a:r>
            <a:endParaRPr lang="en-US" sz="2600" dirty="0"/>
          </a:p>
        </p:txBody>
      </p:sp>
      <p:pic>
        <p:nvPicPr>
          <p:cNvPr id="4" name="Image 0" descr="Funcțiile jocului didactic la vârsta preșcolar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779" y="1097280"/>
            <a:ext cx="7154443" cy="35204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00500" cy="2651760"/>
          </a:xfrm>
          <a:prstGeom prst="roundRect">
            <a:avLst>
              <a:gd name="adj" fmla="val 413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36347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36347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 mai mare la vocabular în grupa experimentală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686300" y="1371600"/>
            <a:ext cx="4000500" cy="2651760"/>
          </a:xfrm>
          <a:prstGeom prst="roundRect">
            <a:avLst>
              <a:gd name="adj" fmla="val 413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69180" y="1554480"/>
            <a:ext cx="36347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869180" y="2240280"/>
            <a:ext cx="36347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 mai mare la participarea activă în grupa experimentală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preșcolari, două grupe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activități bazate pe joc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săptămâni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Probă de vocabular (0–30) și grilă de observație (5–20)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Etapele experimentului</a:t>
            </a:r>
            <a:endParaRPr lang="en-US" sz="2600" dirty="0"/>
          </a:p>
        </p:txBody>
      </p:sp>
      <p:pic>
        <p:nvPicPr>
          <p:cNvPr id="4" name="Image 0" descr="Etapele experimentului pedagogic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85900"/>
            <a:ext cx="8229600" cy="27432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Vocabularul: pre-test și post-test</a:t>
            </a:r>
            <a:endParaRPr lang="en-US" sz="2600" dirty="0"/>
          </a:p>
        </p:txBody>
      </p:sp>
      <p:pic>
        <p:nvPicPr>
          <p:cNvPr id="4" name="Image 0" descr="Evoluția scorului mediu la proba de vocabular, pe grupe (0–30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44133"/>
            <a:ext cx="5120640" cy="218101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Grupele pornesc egal (p = 0,968)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Progres: 5,43 față de 2,39 puncte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Nivelul atins la post-test</a:t>
            </a:r>
            <a:endParaRPr lang="en-US" sz="2600" dirty="0"/>
          </a:p>
        </p:txBody>
      </p:sp>
      <p:pic>
        <p:nvPicPr>
          <p:cNvPr id="4" name="Image 0" descr="Nivelul atins la post-test, pe grupe (% din grupă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154824"/>
            <a:ext cx="8229600" cy="340535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Participarea activă</a:t>
            </a:r>
            <a:endParaRPr lang="en-US" sz="2600" dirty="0"/>
          </a:p>
        </p:txBody>
      </p:sp>
      <p:pic>
        <p:nvPicPr>
          <p:cNvPr id="4" name="Image 0" descr="Evoluția scorului mediu de participare, pe grupe (5–20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791547"/>
            <a:ext cx="5120640" cy="208618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t(44) = 3,80, p &lt; 0,001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 confirmată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Propunerile autorului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4608576"/>
                <a:gridCol w="3621024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Propunerea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 ce se sprijină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Trei jocuri didactice pe săptămână la Limbă și comunicare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Progresul mai mare la vocabular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Reluarea cuvintelor noi în jocuri diferite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Folosirea lor în comunicarea liberă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Jocuri de rol în grupuri mici pentru copiii retrași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Creșterea scorului de participare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Observare lunară cu o grilă simplă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Urmărirea progresului fiecărui copil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limite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Jocul didactic sistematic sprijină vocabularul și participarea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singură grădiniță, evaluatoare care cunoștea grupele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viitor: retest după 2–3 luni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asigurat echivalența grupelor?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 comparat grupele la pre-test: nu au existat diferențe semnificative de vârstă, vocabular sau participare.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a făcut grupa de control?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Activitățile obișnuite pe aceleași teme, fără jocuri didactice suplimentare; după cercetare, programul a fost aplicat și la această grupă.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 ar putea fi progresul efectul educatoarei, nu al jocului?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o limită reală: evaluatoarea cunoștea grupele. Un studiu viitor ar trebui să folosească un evaluator independent.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o probă cu imagini pentru vocabular?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adaptată vârstei, se aplică individual în câteva minute și are un barem clar: un punct pentru fiecare imagine denumită corect.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Învățarea prin joc la nivel preșcolar</dc:title>
  <dc:subject>PptxGenJS Presentation</dc:subject>
  <dc:creator>Licenta RO</dc:creator>
  <cp:lastModifiedBy>Licenta RO</cp:lastModifiedBy>
  <cp:revision>1</cp:revision>
  <dcterms:created xsi:type="dcterms:W3CDTF">2026-10-05T20:23:54Z</dcterms:created>
  <dcterms:modified xsi:type="dcterms:W3CDTF">2026-10-05T20:23:54Z</dcterms:modified>
</cp:coreProperties>
</file>