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problema clinică și ipoteza în cel mult un minut. Spune de ce contează evaluarea severității la internare.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cele patru obiective; fiecare are un rezultat în partea a doua a prezentării.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cele cinci criterii, câte un punct fiecare, și cele trei clase de risc. Spune că scorul sprijină decizia clinică, nu o înlocuiește.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tipul studiului, perioada, criteriile de includere și că datele au fost anonimizate.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Hipertensiunea arterială este cea mai frecventă comorbiditate; puțini pacienți nu au nicio boală cronică.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rezultatul principal. Arată cum crește proporția complicațiilor de la o clasă la alta.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vârstnicii cu adulții sub 65 de ani și dă o explicație posibilă: comorbiditățile și recuperarea mai lentă.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Comisia întreabă des de limite. Spune-le singur, înainte să fii întrebat.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încheie cu recomandarea practică.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ales scorul CURB-65 și nu alt scor de severitate?
Răspuns: Are doar cinci criterii, disponibile la internare, și este recomandat de ghiduri pentru evaluarea rapidă a severității.
Întrebare: Cum ați tratat foile de observație incomplete?
Răspuns: Au fost excluse dacă lipseau datele pentru calculul scorului CURB-65; criteriile sunt descrise în Material și metodă.
Întrebare: Puteți spune că vârsta prelungește spitalizarea?
Răspuns: Nu cauzal; studiul este observațional. Diferența poate fi explicată și de comorbidități, care nu au fost controlate statistic.
Întrebare: Ce ați schimba într-un studiu viitor?
Răspuns: Un design prospectiv, mai multe centre și urmărirea mortalității și a reinternărilor la 30 de zile.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MEDICINĂ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retrospectiv al pneumoniei comunitare la adult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Andrei Munteanu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Prof. univ. dr. Adrian Ilie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MEDICINĂ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ipoteza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comunitară: cauză frecventă de internare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CURB-65: severitatea evaluată la internare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Ipoteză: scor mai mare, complicații mai frecvente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studiului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Profilul pacienților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Comorbiditățile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CURB-65 și evoluția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Durata spitalizării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Scorul CURB-65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175657"/>
                <a:gridCol w="5878286"/>
                <a:gridCol w="117565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Litera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Puncte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Confuzie nou apărută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Uree serică &gt; 7 mmol/l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Frecvența respiratorie ≥ 30/min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 sistolică &lt; 90 mmHg sau TA diastolică ≤ 60 mmHg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Vârsta ≥ 65 de ani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Interpretare: 0–1 puncte – risc scăzut; 2 puncte – risc intermediar; 3–5 puncte – pneumonie severă, risc crescut. Scorul ajută decizia clinică, nu o înlocuiește.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foi de observație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analizați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secție de medicină internă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retrospectiv, avizul comisiei de etică, date anonimizate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Comorbiditățile</a:t>
            </a:r>
            <a:endParaRPr lang="en-US" sz="2600" dirty="0"/>
          </a:p>
        </p:txBody>
      </p:sp>
      <p:pic>
        <p:nvPicPr>
          <p:cNvPr id="4" name="Image 0" descr="Comorbiditatea principală a pacienților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097280"/>
            <a:ext cx="782320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Clasa CURB-65 și complicațiile</a:t>
            </a:r>
            <a:endParaRPr lang="en-US" sz="2600" dirty="0"/>
          </a:p>
        </p:txBody>
      </p:sp>
      <p:pic>
        <p:nvPicPr>
          <p:cNvPr id="4" name="Image 0" descr="Pacienții cu complicații în fiecare clasă de risc CURB-65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16,78,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Ipoteza este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Durata spitalizării</a:t>
            </a:r>
            <a:endParaRPr lang="en-US" sz="2600" dirty="0"/>
          </a:p>
        </p:txBody>
      </p:sp>
      <p:pic>
        <p:nvPicPr>
          <p:cNvPr id="4" name="Image 0" descr="Durata spitalizării la cele două grupe de vârs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9,16 față de 7,46 zile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0,004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Discuții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Rezultate în acord cu studiul de validare a scorului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retrospectiv, un singur centru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Mortalitatea după externare nu a fost urmărită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recomandări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Complicațiile cresc odată cu clasa de risc CURB-65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Vârstnicii stau mai mult internați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Recomandare: CURB-65 notat la internare și reevaluare la 48 de ore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scorul CURB-65 și nu alt scor de severitate?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doar cinci criterii, disponibile la internare, și este recomandat de ghiduri pentru evaluarea rapidă a severității.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tratat foile de observație incomplete?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fost excluse dacă lipseau datele pentru calculul scorului CURB-65; criteriile sunt descrise în Material și metodă.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vârsta prelungește spitalizarea?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cauzal; studiul este observațional. Diferența poate fi explicată și de comorbidități, care nu au fost controlate statistic.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ați schimba într-un studiu viitor?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design prospectiv, mai multe centre și urmărirea mortalității și a reinternărilor la 30 de zile.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Studiu retrospectiv al pneumoniei comunitare la adult</dc:title>
  <dc:subject>PptxGenJS Presentation</dc:subject>
  <dc:creator>Licenta RO</dc:creator>
  <cp:lastModifiedBy>Licenta RO</cp:lastModifiedBy>
  <cp:revision>1</cp:revision>
  <dcterms:created xsi:type="dcterms:W3CDTF">2026-10-05T20:23:53Z</dcterms:created>
  <dcterms:modified xsi:type="dcterms:W3CDTF">2026-10-05T20:23:53Z</dcterms:modified>
</cp:coreProperties>
</file>