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ai ales tema: legătura dintre sănătatea animalului și sănătatea publică.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cele patru obiective.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ciclul și transmiterea la pui înainte de naștere și prin lapte. Aici se leagă rezultatul pe clase de vârstă.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perioada, criteriile de includere, metodele de laborator și că datele au fost anonimizate. Datele din acest exemplu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cât de frecvent a fost fiecare parazit și că un câine poate avea mai mulți.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rezultatul de ciclul evolutiv: puii se infestează devreme.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Rezultatul principal pentru prevenție. Menționează și rezultatul nesemnificativ pentru mediul de întreținere.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Spune de ce deparazitarea puilor și informarea familiilor cu copii sunt priorități.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 și încheie cu recomandările.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putem vorbi despre prevalență?
Răspuns: Lotul cuprinde doar câini aduși la clinică, mulți cu simptome; nu este un eșantion reprezentativ pentru populația de câini.
Întrebare: Ce limite are metoda de flotație?
Răspuns: Poate rata infestațiile ușoare, eliminarea intermitentă a ouălor și unele specii, de exemplu Dipylidium caninum, diagnosticat mai ales după proglote.
Întrebare: De ce rezultatul pentru mediul de întreținere nu a fost semnificativ?
Răspuns: Grupul din adăposturi a fost mic; diferența observată poate exista, dar studiul nu a avut suficientă putere statistică pentru a o confirma.
Întrebare: De ce nu ați recomandat un produs anume?
Răspuns: Produsul și doza se aleg de medicul veterinar pentru fiecare animal, în funcție de vârstă, greutate și risc; lucrarea formulează principii.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MEDICINĂ VETERINARĂ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Parazitozele digestive la câini într-o clinică veterinară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Alexandra Neagu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Dan Moldovan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MEDICINĂ VETERINARĂ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motivația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Parazitozele digestive: frecvente la câine, mai ales la pui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Unii paraziți sunt zoonotici (Toxocara canis)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Prevenția protejează animalul și familia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lucrării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Pozitivitatea și paraziții identificați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Vârsta și mediul de întreținere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Deparazitarea internă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Recomandări de prevenție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Ciclul evolutiv al ascaridului câinelui</a:t>
            </a:r>
            <a:endParaRPr lang="en-US" sz="2600" dirty="0"/>
          </a:p>
        </p:txBody>
      </p:sp>
      <p:pic>
        <p:nvPicPr>
          <p:cNvPr id="4" name="Image 0" descr="Ciclul evolutiv simplificat al ascaridului câinelui la pu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1097280"/>
            <a:ext cx="704088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câini incluși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 (2023–2024)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clinică veterinară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retrospectiv, flotație și test rapid, acordul clinicii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Paraziții identificați</a:t>
            </a:r>
            <a:endParaRPr lang="en-US" sz="2600" dirty="0"/>
          </a:p>
        </p:txBody>
      </p:sp>
      <p:pic>
        <p:nvPicPr>
          <p:cNvPr id="4" name="Image 0" descr="Paraziții identificați la câinii pozitivi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Pozitivi: 35,7%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Toxocara canis: 42% dintre pozitivi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Pozitivitatea pe clase de vârstă</a:t>
            </a:r>
            <a:endParaRPr lang="en-US" sz="2600" dirty="0"/>
          </a:p>
        </p:txBody>
      </p:sp>
      <p:pic>
        <p:nvPicPr>
          <p:cNvPr id="4" name="Image 0" descr="Câinii pozitivi și negativi pe clase de vârst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25168"/>
            <a:ext cx="5120640" cy="2218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Cea mai mare la puii sub 6 luni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25,00, p &lt; 0,001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Deparazitarea și rezultatul</a:t>
            </a:r>
            <a:endParaRPr lang="en-US" sz="2600" dirty="0"/>
          </a:p>
        </p:txBody>
      </p:sp>
      <p:pic>
        <p:nvPicPr>
          <p:cNvPr id="4" name="Image 0" descr="Câinii pozitivi și negativi în funcție de deparazitarea intern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25168"/>
            <a:ext cx="5120640" cy="2218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Cea mai mică pozitivitate la deparazitarea regulată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23,05,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Mediul de întreținere: diferență nesemnificativă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Recomandări de prevenție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3626603"/>
                <a:gridCol w="1952786"/>
                <a:gridCol w="265021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Pentru cine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Argument din studiu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Schemă de deparazitare internă stabilită de medicul veterinar, începând din primele săptămâni de viață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Pui și mame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Cea mai mare pozitivitate la puii sub 6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Deparazitare periodică, cu frecvența adaptată riscului, și examen coproparazitologic de control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Toți câinii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Pozitivitate redusă la deparazitarea regulată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Strângerea zilnică a fecalelor și igiena spațiului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Câinii din curte și adăposturi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Ouăle de Toxocara rezistă mult în mediu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Controlul puricilor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Toți câinii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Cazurile de Dipylidium caninum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Informarea proprietarilor despre zoonoze și igiena mâinilor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Familiile cu copii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Potențialul zoonotic al Toxocara și Ancylostoma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Produsul, doza și intervalul de administrare se stabilesc de medicul veterinar pentru fiecare animal.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treime dintre câini pozitivi; Toxocara canis pe primul loc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Puii sunt cei mai afectați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Deparazitarea regulată este asociată cu o pozitivitate mai mică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putem vorbi despre prevalență?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Lotul cuprinde doar câini aduși la clinică, mulți cu simptome; nu este un eșantion reprezentativ pentru populația de câini.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limite are metoda de flotație?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Poate rata infestațiile ușoare, eliminarea intermitentă a ouălor și unele specii, de exemplu Dipylidium caninum, diagnosticat mai ales după proglote.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rezultatul pentru mediul de întreținere nu a fost semnificativ?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Grupul din adăposturi a fost mic; diferența observată poate exista, dar studiul nu a avut suficientă putere statistică pentru a o confirma.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recomandat un produs anume?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Produsul și doza se aleg de medicul veterinar pentru fiecare animal, în funcție de vârstă, greutate și risc; lucrarea formulează principii.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Parazitozele digestive la câini într-o clinică veterinară</dc:title>
  <dc:subject>PptxGenJS Presentation</dc:subject>
  <dc:creator>Licenta RO</dc:creator>
  <cp:lastModifiedBy>Licenta RO</cp:lastModifiedBy>
  <cp:revision>1</cp:revision>
  <dcterms:created xsi:type="dcterms:W3CDTF">2026-10-05T20:23:53Z</dcterms:created>
  <dcterms:modified xsi:type="dcterms:W3CDTF">2026-10-05T20:23:53Z</dcterms:modified>
</cp:coreProperties>
</file>