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problema și ipoteza în cel mult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pe scurt cele patru obiective.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cele trei componente și faptul că fiecare dinte se numără o singură dată. Spune că ai folosit criteriile OMS.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examinat copiii și ce acorduri ai avut. Datele din acest exemplu sunt simulate.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cum crește prevalența cu vârsta și explică de ce: dinții permanenți sunt expuși mai mult timp.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Mesajul: majoritatea cariilor nu sunt tratate. De aici nevoia de trimitere la tratament.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Rezultatul principal. Precizează că este o asociere și că vârsta poate contribui.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ta. Spune de ce ai ales periajul supravegheat și sigilarea molarilor de 6 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obiective și încheie cu propunerea.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ați folosit doar examinarea clinică, fără radiografii?
Răspuns: Metodologia OMS pentru studiile epidemiologice se bazează pe examinarea clinică; radiografiile nu sunt justificate la copii doar pentru un studiu.
Întrebare: Cum ați asigurat reproductibilitatea examinării?
Răspuns: Un singur examinator, calibrat înainte de studiu, a folosit aceleași criterii și instrumente la toți copiii.
Întrebare: De ce nu ați inclus dinții temporari?
Răspuns: Pentru simplitate, analiza s-a limitat la dinții permanenți (DMFT); dinții temporari se evaluează separat, cu indicele dmft.
Întrebare: Puteți spune că periajul de două ori pe zi previne caria?
Răspuns: Studiul arată o asociere; pentru un efect cauzal ar fi nevoie de un studiu longitudinal sau de intervenție.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MEDICINĂ DENTARĂ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Prevalența cariei dentare la școlari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Maria Ciobanu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Șef lucr. dr. Raluca Tănase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MEDICINĂ DENTARĂ · Iași,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ipoteza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Caria dentară: cea mai frecventă boală cronică la copii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Școala: locul potrivit pentru prevenție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Ipoteză: periajul rar este asociat cu un DMFT mai mare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Prevalența cariei pe grupe de vârstă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Indicele DMFT și structura lui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DMFT și frecvența periajului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 de prevenție în școală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Indicele DMFT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534332"/>
                <a:gridCol w="3626603"/>
                <a:gridCol w="3068664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Componenta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 se înregistrează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Observații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(decayed)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Dinți permanenți cu leziune carioasă cavitară sau cu obturație și carie secundară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Leziunile necavitare nu se înregistrează ca D în examinarea de bază OMS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 (missing)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Dinți permanenți extrași din cauza cariei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Dinții extrași din alte motive (ortodontice, traumatisme) nu se numără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 (filled)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Dinți permanenți obturați definitiv, fără carie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obturație cu carie se trece la 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DMFT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Suma D + M + F, pentru fiecare copil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Fiecare dinte se numără o singură dată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dinții temporari se folosește indicele dmft (litere mici), calculat separat.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și metodă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copii examinați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6–14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ani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examinator calibrat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Avizul comisiei de etică, acordul școlii și al părinților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Prevalența pe grupe de vârstă</a:t>
            </a:r>
            <a:endParaRPr lang="en-US" sz="2600" dirty="0"/>
          </a:p>
        </p:txBody>
      </p:sp>
      <p:pic>
        <p:nvPicPr>
          <p:cNvPr id="4" name="Image 0" descr="Prevalența cariei dentare pe grupe de vârstă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67840"/>
            <a:ext cx="5120640" cy="2133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Prevalența totală: 67,3%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χ²(2) = 44,22, p &lt; 0,001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 DMFT</a:t>
            </a:r>
            <a:endParaRPr lang="en-US" sz="2600" dirty="0"/>
          </a:p>
        </p:txBody>
      </p:sp>
      <p:pic>
        <p:nvPicPr>
          <p:cNvPr id="4" name="Image 0" descr="Structura indicelui DMFT în lotul studiat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861718"/>
            <a:ext cx="5120640" cy="194584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D: 59,5% din total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Indicele de tratament: 37,1%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Periajul și indicele DMFT</a:t>
            </a:r>
            <a:endParaRPr lang="en-US" sz="2600" dirty="0"/>
          </a:p>
        </p:txBody>
      </p:sp>
      <p:pic>
        <p:nvPicPr>
          <p:cNvPr id="4" name="Image 0" descr="Indicele DMFT în funcție de frecvența periajului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83080"/>
            <a:ext cx="5120640" cy="21031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3,28 față de 1,02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F(2, 147) = 15,71, p &lt; 0,001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Programul de prevenție propus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4042611"/>
                <a:gridCol w="2454442"/>
                <a:gridCol w="1732547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Activitatea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Cine o face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Frecvența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Lecții despre igiena orală și alimentație, cu demonstrația periajului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Medicul dentist școlar, studenți voluntari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Semestrial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Periaj supravegheat cu pastă de dinți cu fluor, la clasele primare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Învățătorii, după instruire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Zilnic, la școală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Sigilarea molarilor de 6 ani la copiii cu risc crescut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Medicul dentist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erupția molarilor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Examinarea stomatologică și trimiterea la tratament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Medicul dentist școlar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Anual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Informarea părinților despre gustările dulci și controlul periajului acasă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Medicul dentist, dirigintele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ședințele cu părinții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31902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31902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14300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Caria este frecventă și crește cu vârsta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03454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21056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21056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03454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Majoritatea cariilor nu sunt tratate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292608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10210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10210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292608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Periajul rar este asociat cu un DMFT mai mare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457200" y="3817620"/>
            <a:ext cx="8229600" cy="754380"/>
          </a:xfrm>
          <a:prstGeom prst="roundRect">
            <a:avLst>
              <a:gd name="adj" fmla="val 12121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1792" y="399364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1792" y="399364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88720" y="3817620"/>
            <a:ext cx="731520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Prevenția în școală este prioritară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folosit doar examinarea clinică, fără radiografii?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Metodologia OMS pentru studiile epidemiologice se bazează pe examinarea clinică; radiografiile nu sunt justificate la copii doar pentru un studiu.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asigurat reproductibilitatea examinării?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singur examinator, calibrat înainte de studiu, a folosit aceleași criterii și instrumente la toți copiii.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inclus dinții temporari?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simplitate, analiza s-a limitat la dinții permanenți (DMFT); dinții temporari se evaluează separat, cu indicele dmft.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spune că periajul de două ori pe zi previne caria?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Studiul arată o asociere; pentru un efect cauzal ar fi nevoie de un studiu longitudinal sau de intervenție.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Prevalența cariei dentare la școlari</dc:title>
  <dc:subject>PptxGenJS Presentation</dc:subject>
  <dc:creator>Licenta RO</dc:creator>
  <cp:lastModifiedBy>Licenta RO</cp:lastModifiedBy>
  <cp:revision>1</cp:revision>
  <dcterms:created xsi:type="dcterms:W3CDTF">2026-10-05T20:23:53Z</dcterms:created>
  <dcterms:modified xsi:type="dcterms:W3CDTF">2026-10-05T20:23:53Z</dcterms:modified>
</cp:coreProperties>
</file>