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Începe cu motivația: ecuațiile din aplicații se rezolvă aproape mereu numeric. Spune cele trei criterii de comparație. Maximum un minut.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 citi formulele. Spune ideea: toate pornesc de la yₙ și avansează cu un pas; diferă prin câte evaluări ale lui f fac și ce ordin au.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pe scurt Propoziția 1.2 și ideea demonstrației: formula lui Taylor. Comisia poate cere demonstrația la tablă, deci pregătește-o.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de ce ai ales o problemă cu soluție exactă: altfel nu poți măsura eroarea. Spune că f este lipschitziană cu L =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că RK4 se suprapune peste soluția exactă, iar Euler se abate vizibil. Este o imagine intuitivă înainte de tabelele de erori.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graficul logaritmic: panta fiecărei linii corespunde ordinului metodei. Aceasta este verificarea principală a teoriei.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Mesajul: RK4 face mai multe evaluări pe pas, dar are nevoie de mult mai puțini pași. Aproape 5.000 de ori mai ieftină decât Euler la această precizie.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factorul de amplificare R(z) și condiția |R(z)| &lt; 1. Arată oscilația crescătoare a metodei Euler.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ce ai implementat și verificat tu, recomandarea finală și limitele (o singură problemă test).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ordinul estimat este puțin mai mare decât cel teoretic la pași mari?
Răspuns: Relația e(h) ≈ C·hᵖ este asimptotică; la pași mari contează și termenii de ordin superior. Pe măsură ce h scade, estimarea se apropie de ordinul teoretic (de exemplu, 4,32 → 4,04 la RK4).
Întrebare: Ce se întâmplă cu eroarea dacă micșorăm pasul foarte mult?
Răspuns: La un moment dat, erorile de rotunjire (în aritmetica cu virgulă mobilă) cresc cu numărul de pași și depășesc eroarea de trunchiere, deci eroarea totală nu mai scade.
Întrebare: De ce nu ați folosit pas adaptiv?
Răspuns: Pentru a măsura ordinul de convergență, pasul trebuie controlat exact. Metodele cu pas adaptiv sunt propuse ca extindere în concluzii.
Întrebare: Cum demonstrați că metoda Heun are ordinul 2?
Răspuns: Se dezvoltă în serie Taylor soluția exactă și formula metodei și se arată că termenii coincid până la h², deci eroarea locală este O(h³), iar cea globală O(h²).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MATEMATICĂ APLICATĂ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Metode numerice pentru ecuații diferențiale ordinare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Bogdan Lazăr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Lect. univ. dr. Diana Popovici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MATEMATICĂ ȘI INFORMATICĂ · București,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 și obiectivul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Majoritatea EDO nu au soluție analitică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Comparăm Euler, Heun și RK4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Criterii: precizie, cost, stabilitate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Metodele studiate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219200"/>
                <a:gridCol w="4572000"/>
                <a:gridCol w="1066800"/>
                <a:gridCol w="137160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Metoda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Formula de avans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Ordinul 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Evaluări ale lui f pe pas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Euler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yₙ₊₁ = yₙ + h·f(tₙ, yₙ)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Heun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k₁ = f(tₙ, yₙ),  k₂ = f(tₙ + h, yₙ + h·k₁),  yₙ₊₁ = yₙ + (h/2)·(k₁ + k₂)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RK4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yₙ₊₁ = yₙ + (h/6)·(k₁ + 2k₂ + 2k₃ + k₄), cu kᵢ din Tabelul 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Rezultat teoretic: eroarea locală Euler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20116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21991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21991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20116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τₙ = (h²/2) · y″(ξₙ)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9260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31135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31135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9260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Eroare locală O(h²) ⇒ eroare globală O(h)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 test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y′ = −2ty, y(0) = 1, t ∈ [0, 2]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Soluția exactă: y = e^(−t²)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Eroarea se poate calcula direct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Soluțiile pentru h = 0,2</a:t>
            </a:r>
            <a:endParaRPr lang="en-US" sz="2600" dirty="0"/>
          </a:p>
        </p:txBody>
      </p:sp>
      <p:pic>
        <p:nvPicPr>
          <p:cNvPr id="4" name="Image 0" descr="Soluția exactă și aproximațiile obținute cu pasul h = 0,2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" y="1097280"/>
            <a:ext cx="7040880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Convergența</a:t>
            </a:r>
            <a:endParaRPr lang="en-US" sz="2600" dirty="0"/>
          </a:p>
        </p:txBody>
      </p:sp>
      <p:pic>
        <p:nvPicPr>
          <p:cNvPr id="4" name="Image 0" descr="Logaritmul zecimal al erorii globale maxime, în funcție de pa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54480"/>
            <a:ext cx="5120640" cy="2560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Înjumătățirea pasului: eroarea scade de 2, 4, 16 ori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Ordine estimate: 1,01; 2,02; 4,04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Costul pentru eroare sub 10⁻⁶</a:t>
            </a:r>
            <a:endParaRPr lang="en-US" sz="2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Metoda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Număr minim de pași 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Evaluări ale lui f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Eroarea obținută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Euler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650.596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650.596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 · 10⁻⁶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Heun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1.702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9,99 · 10⁻⁷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RK4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9,23 · 10⁻⁷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a fost determinat prin căutare binară, ca cel mai mic număr de pași pentru care e(h) &lt; 10⁻⁶, cu h = 2/N.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Stabilitatea</a:t>
            </a:r>
            <a:endParaRPr lang="en-US" sz="2600" dirty="0"/>
          </a:p>
        </p:txBody>
      </p:sp>
      <p:pic>
        <p:nvPicPr>
          <p:cNvPr id="4" name="Image 0" descr="Aproximațiile pentru y′ = −15y cu pasul h = 0,15 (primii 10 pași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97152"/>
            <a:ext cx="5120640" cy="24749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 = 0,15: Euler și Heun instabile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Limite: h &lt; 0,133 (Euler, Heun), h &lt; 0,186 (RK4)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Contribuția personală și concluzii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Ordinele teoretice confirmate numeric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RK4: alegerea potrivită pentru probleme nerigide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Urmează: metode implicite, pas adaptiv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ordinul estimat este puțin mai mare decât cel teoretic la pași mari?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Relația e(h) ≈ C·hᵖ este asimptotică; la pași mari contează și termenii de ordin superior. Pe măsură ce h scade, estimarea se apropie de ordinul teoretic (de exemplu, 4,32 → 4,04 la RK4).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se întâmplă cu eroarea dacă micșorăm pasul foarte mult?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un moment dat, erorile de rotunjire (în aritmetica cu virgulă mobilă) cresc cu numărul de pași și depășesc eroarea de trunchiere, deci eroarea totală nu mai scade.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nu ați folosit pas adaptiv?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a măsura ordinul de convergență, pasul trebuie controlat exact. Metodele cu pas adaptiv sunt propuse ca extindere în concluzii.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demonstrați că metoda Heun are ordinul 2?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dezvoltă în serie Taylor soluția exactă și formula metodei și se arată că termenii coincid până la h², deci eroarea locală este O(h³), iar cea globală O(h²).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Metode numerice pentru ecuații diferențiale ordinare</dc:title>
  <dc:subject>PptxGenJS Presentation</dc:subject>
  <dc:creator>Licenta RO</dc:creator>
  <cp:lastModifiedBy>Licenta RO</cp:lastModifiedBy>
  <cp:revision>1</cp:revision>
  <dcterms:created xsi:type="dcterms:W3CDTF">2026-10-05T20:23:48Z</dcterms:created>
  <dcterms:modified xsi:type="dcterms:W3CDTF">2026-10-05T20:23:48Z</dcterms:modified>
</cp:coreProperties>
</file>