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Începe cu problema concretă a firmei: fluctuația. Spune că firma este fictivă (în lucrarea ta: anonimizată, cu acordul conducerii).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Patru obiective; ultimul este contribuția ta practică.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pe scurt diferența dintre factorii de igienă și factorii motivatori. Spune că o vei folosi la interpretarea rezultatelor.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Insistă pe anonimat: într-o firmă mică este condiția pentru răspunsuri sincere.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graficul și spune care sunt punctele slabe ale firmei.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 principal al lucrării: recunoașterea contează cel mai mult, iar condițiile de muncă nu motivează, doar previn nemulțumirea.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Leagă rezultatul de fluctuația mare din Logistică și de bonusul existent doar în Vânzări.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Salariul este cerut cel mai des, dar nu este singurul răspuns. Explică de ce planul nu se oprește la creșterea salariilor.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Contribuția ta: cinci măsuri, fiecare cu responsabil, termen și KPI. Începe cu măsurile fără costuri.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pe scurt la obiective, spune limitele (un singur studiu de caz, date autoraportate) și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nu ați recomandat doar creșterea salariilor?
Răspuns: Salariul este cerut cel mai des, dar motivația este asociată mai puternic cu recunoașterea. Planul combină o grilă salarială transparentă cu măsuri fără costuri.
Întrebare: Cum ați asigurat sinceritatea răspunsurilor?
Răspuns: Chestionarul a fost anonim, online, fără întrebări care să permită identificarea, iar conducerea nu a avut acces la răspunsurile individuale.
Întrebare: Sunt rezultatele valabile pentru alte IMM-uri?
Răspuns: Nu pot fi generalizate: este un singur studiu de caz. Pot fi însă un punct de plecare pentru firme cu o structură asemănătoare.
Întrebare: Cum veți ști dacă planul funcționează?
Răspuns: Fiecare măsură are un indicator, iar chestionarul se reaplică după 12 luni; comparăm scorurile și fluctuația personalului.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MANAGEMENT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Motivarea angajaților într-o întreprindere mică și mijlocie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Bianca Moldovan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Lect. univ. dr. Sorin Barbu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ECONOMIE ȘI DE ADMINISTRARE A AFACERILOR · Timișoara,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organizația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Firma Y SRL: 130 de angajați, producție de ambalaje (firmă fictivă)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Fluctuația personalului: 18% în 2025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îi motivează pe angajați?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Satisfacția față de factorii motivaționali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5717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546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546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Factorii asociați cu motivația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863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91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691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Diferențe între departamente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8008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837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9837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de acțiune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Cadrul teoretic</a:t>
            </a:r>
            <a:endParaRPr lang="en-US" sz="2600" dirty="0"/>
          </a:p>
        </p:txBody>
      </p:sp>
      <p:pic>
        <p:nvPicPr>
          <p:cNvPr id="4" name="Image 0" descr="Teoria bifactorială a lui Herzberg: factori de igienă și factori motivator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538" y="1097280"/>
            <a:ext cx="7392924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angajați respondenți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73,8%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rată de răspuns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itemi, scală 1–5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Chestionar anonim; descriptive, corelații, ANOVA în SPSS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Satisfacția față de factori</a:t>
            </a:r>
            <a:endParaRPr lang="en-US" sz="2600" dirty="0"/>
          </a:p>
        </p:txBody>
      </p:sp>
      <p:pic>
        <p:nvPicPr>
          <p:cNvPr id="4" name="Image 0" descr="Scorurile medii ale factorilor motivaționali (1 = foarte nemulțumit, 5 = foarte mulțumit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96720"/>
            <a:ext cx="5120640" cy="22758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 mai mare scor: relația cu șeful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Cele mai mici: salariul și recunoașterea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se asociază cu motivația</a:t>
            </a:r>
            <a:endParaRPr lang="en-US" sz="2600" dirty="0"/>
          </a:p>
        </p:txBody>
      </p:sp>
      <p:pic>
        <p:nvPicPr>
          <p:cNvPr id="4" name="Image 0" descr="Recunoașterea muncii și motivația general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463040"/>
            <a:ext cx="5120640" cy="2743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Recunoaștere: r = 0,61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Condiții de muncă: nesemnificativ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 acord cu teoria lui Herzberg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Diferențe între departamente</a:t>
            </a:r>
            <a:endParaRPr lang="en-US" sz="2600" dirty="0"/>
          </a:p>
        </p:txBody>
      </p:sp>
      <p:pic>
        <p:nvPicPr>
          <p:cNvPr id="4" name="Image 0" descr="Motivația generală medie pe departament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98623"/>
            <a:ext cx="5120640" cy="247203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Logistică: M = 2,74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Vânzări: M = 3,62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F(3, 92) = 5,40, p = 0,002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își doresc angajații</a:t>
            </a:r>
            <a:endParaRPr lang="en-US" sz="2600" dirty="0"/>
          </a:p>
        </p:txBody>
      </p:sp>
      <p:pic>
        <p:nvPicPr>
          <p:cNvPr id="4" name="Image 0" descr="Ce i-ar motiva cel mai mult pe angajați (% din respondenți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85900"/>
            <a:ext cx="8229600" cy="27432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Planul de acțiune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702257"/>
                <a:gridCol w="1351128"/>
                <a:gridCol w="1228299"/>
                <a:gridCol w="982639"/>
                <a:gridCol w="1965278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Măsura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Factorul vizat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Responsabil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Indicator (KPI)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Feedback lunar și „angajatul lunii” în fiecare departament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Recunoaștere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Șefii de departament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Ian. 2027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Scor recunoaștere ≥ 3,5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Grilă salarială transparentă și bonus trimestrial pentru toate departamentele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Salariu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Director general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Apr. 2027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Scor salariu ≥ 3,2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 individual de formare (minimum 16 ore/an)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Dezvoltare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Resurse umane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Mar. 2027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80% angajați cu plan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Pilot în Logistică: ture stabile, ședință săptămânală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Logistică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Șef logistică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Feb. 2027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Fluctuație sub 12%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Reaplicarea chestionarului după 12 luni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Toți factorii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Resurse umane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Dec. 2027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Motivație generală ≥ 3,6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Recunoașterea muncii: factorul-cheie al motivației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Logistica are nevoie de măsuri urgente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Planul poate fi evaluat prin reaplicarea chestionarului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ați recomandat doar creșterea salariilor?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Salariul este cerut cel mai des, dar motivația este asociată mai puternic cu recunoașterea. Planul combină o grilă salarială transparentă cu măsuri fără costuri.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asigurat sinceritatea răspunsurilor?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Chestionarul a fost anonim, online, fără întrebări care să permită identificarea, iar conducerea nu a avut acces la răspunsurile individuale.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Sunt rezultatele valabile pentru alte IMM-uri?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pot fi generalizate: este un singur studiu de caz. Pot fi însă un punct de plecare pentru firme cu o structură asemănătoare.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veți ști dacă planul funcționează?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Fiecare măsură are un indicator, iar chestionarul se reaplică după 12 luni; comparăm scorurile și fluctuația personalului.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Motivarea angajaților într-o întreprindere mică și mijlocie</dc:title>
  <dc:subject>PptxGenJS Presentation</dc:subject>
  <dc:creator>Licenta RO</dc:creator>
  <cp:lastModifiedBy>Licenta RO</cp:lastModifiedBy>
  <cp:revision>1</cp:revision>
  <dcterms:created xsi:type="dcterms:W3CDTF">2026-10-05T20:23:48Z</dcterms:created>
  <dcterms:modified xsi:type="dcterms:W3CDTF">2026-10-05T20:23:48Z</dcterms:modified>
</cp:coreProperties>
</file>