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tema și ipoteza într-un minut. Spune că lucrarea studiază spațiul, nu personajele sau temele.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conceptul de cronotop și cel de prag. Nu citi toate definițiile; spune doar cum le folosești.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Situează textele în dezbaterea despre proza urbană. Spune clar ce texte ai analizat și de ce acestea.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grila de motive și regula de numărare. Comisia poate întreba ce înseamnă o apariție.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singur mesaj: fiecare text are alt motiv dominant. Strada în T1, mansarda în T2, periferia în T3.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Comentează un singur fragment în detaliu, de exemplu fereastra din T2. Arată cum treci de la citat la interpretare.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Insistă pe cadranul gol: personajele de la periferie nu au un interior protector.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 ipoteza, spune limita principală (corpusul mic)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numărat aparițiile motivelor, într-o lucrare de interpretare literară?
Răspuns: Numărătoarea arată ce motiv domină fiecare text și face comparația verificabilă; interpretarea se sprijină însă pe lectura atentă a fragmentelor.
Întrebare: Ce înseamnă o apariție a unui motiv?
Răspuns: Un pasaj în care elementul de spațiu este prezent în acțiune sau în descriere; mențiunile repetate în aceeași frază au fost numărate o singură dată.
Întrebare: De ce Bahtin și nu o altă teorie a spațiului?
Răspuns: Cronotopul leagă spațiul de timp și de tipul de experiență a personajului, ceea ce corespunde ipotezei despre relația cu modernitatea.
Întrebare: Se pot generaliza concluziile la toată proza interbelică?
Răspuns: Nu. Corpusul are trei texte; lucrarea propune o grilă și o ipoteză care pot fi verificate pe un corpus mai mare.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LIMBA ȘI LITERATURA ROMÂNĂ – LIMBA ȘI LITERATURA ENGLEZĂ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urban în proza românească interbelică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Sorin Vlad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LITERE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ipoteza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20116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21991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21991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20116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Orașul devine spațiul principal al prozei interbelice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9260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31135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1135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9260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Ipoteză: centrul atrage, interiorul izolează, periferia exclude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teoretic: cronotopul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018581"/>
                <a:gridCol w="621101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Sensul folosit în lucrare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Spațiu și loc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Spațiul este cadrul abstract al acțiunii; locul este spațiul încărcat de experiența personajului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Cronotop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Legătura dintre timp și spațiu într-un text literar (Bahtin)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Motiv spațial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 element de spațiu care revine în text și primește o semnificație: strada, fereastra, mansarda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Locul de trecere dintre două spații: ușa, fereastra, bariera orașului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Centru și periferie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Opoziția dintre spațiul modern, valorizat, și marginea orașului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Contextul și corpusul</a:t>
            </a:r>
            <a:endParaRPr lang="en-US" sz="2600" dirty="0"/>
          </a:p>
        </p:txBody>
      </p:sp>
      <p:pic>
        <p:nvPicPr>
          <p:cNvPr id="4" name="Image 0" descr="Repere ale dezbaterii despre proza urbană și textele corpusulu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9329"/>
            <a:ext cx="8229600" cy="339634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nuvele analizate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motive spațiale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apariții notate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grilă pentru toate textele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Frecvența motivelor</a:t>
            </a:r>
            <a:endParaRPr lang="en-US" sz="2600" dirty="0"/>
          </a:p>
        </p:txBody>
      </p:sp>
      <p:pic>
        <p:nvPicPr>
          <p:cNvPr id="4" name="Image 0" descr="Aparițiile motivelor spațiale în fiecare tex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4643"/>
            <a:ext cx="8229600" cy="326571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Lectură atentă</a:t>
            </a:r>
            <a:endParaRPr lang="en-US" sz="2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380014"/>
                <a:gridCol w="1322614"/>
                <a:gridCol w="3526971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Fragmentul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Motivul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Comentariul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„Bulevardul se aprindea vitrină cu vitrină, iar el mergea mai repede, ca să nu rămână în urma luminii.” (Mirea 12)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Strada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Orașul impune ritmul personajului; modernitatea este o cursă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„Din mansardă, orașul era doar un pătrat de cer și un acoperiș de tablă.” (Dobrescu 27)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Fereastra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Lumea exterioară se reduce la un cadru; izolarea devine perspectivă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„Tramvaiul se oprea la barieră, iar de acolo începea noroiul.” (Stamate 8)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Periferia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Capătul de linie marchează granița socială a orașului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Interpretare: harta spațiilor</a:t>
            </a:r>
            <a:endParaRPr lang="en-US" sz="2600" dirty="0"/>
          </a:p>
        </p:txBody>
      </p:sp>
      <p:pic>
        <p:nvPicPr>
          <p:cNvPr id="4" name="Image 0" descr="Harta spațiilor din corpus: centru/periferie și exterior/interi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55271"/>
            <a:ext cx="8229600" cy="300445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Ipoteza este confirmată în toate cele trei texte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Spațiul urban exprimă relația cu modernitatea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Grila poate fi aplicată și altor texte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numărat aparițiile motivelor, într-o lucrare de interpretare literară?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Numărătoarea arată ce motiv domină fiecare text și face comparația verificabilă; interpretarea se sprijină însă pe lectura atentă a fragmentelor.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înseamnă o apariție a unui motiv?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pasaj în care elementul de spațiu este prezent în acțiune sau în descriere; mențiunile repetate în aceeași frază au fost numărate o singură dată.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Bahtin și nu o altă teorie a spațiului?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Cronotopul leagă spațiul de timp și de tipul de experiență a personajului, ceea ce corespunde ipotezei despre relația cu modernitatea.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pot generaliza concluziile la toată proza interbelică?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Nu. Corpusul are trei texte; lucrarea propune o grilă și o ipoteză care pot fi verificate pe un corpus mai mare.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Spațiul urban în proza românească interbelică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