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 pe scurt afecțiunea și de ce contează recuperarea. Încheie cu întrebarea de cercetare.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Parcurge cele șase obiective. Spune că lucrarea măsoară patru dintre ele: mobilitatea, forța, durerea și funcția.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Citește ipotezele și precizează că ambele compară ameliorarea (final față de inițial), nu doar valorile finale.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când ai evaluat (săptămâna 2 și săptămâna 10), cu ce instrumente și că ai avut consimțământul pacienților.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 citi tabelul. Spune obiectivul fiecărei faze și ce a adăugat protocolul extins în fazele II–III.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Arată că ambele grupe pornesc din același punct și că linia protocolului extins urcă mai mult. Pragul funcțional pentru scări este în jur de 90°.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Mesajul principal: protocolul extins aduce mai mult la mobilitate, forță și funcție, fără să crească durerea. I1 confirmată, I2 parțial.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graficul cutie: linia din mijloc este mediana. Mediana protocolului extins este clar mai sus, deși intervalele se suprapun parțial: nu toți pacienții răspund la fel.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Aceasta este contribuția ta: criterii funcționale de trecere între faze. Subliniază că sunt orientative și că decizia aparține echipei medicale.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Rezumă rezultatele, apoi spune limitele înainte să le întrebe comisia.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De ce nu a scăzut durerea mai mult în protocolul extins?
Răspuns: Durerea scade mai ales prin vindecarea țesuturilor și controlul inflamației; exercițiile suplimentare vizau forța și echilibrul. Important este că nu au crescut durerea.
Întrebare: Cum ați asigurat comparabilitatea grupelor?
Răspuns: La evaluarea inițială nu au existat diferențe semnificative la niciun parametru; limita rămâne lipsa randomizării.
Întrebare: De ce criterii funcționale și nu un calendar fix?
Răspuns: Pacienții progresează în ritmuri diferite, mai ales cei vârstnici; criteriile permit adaptarea la fiecare pacient, cu acordul medicului.
Întrebare: Ce ați schimba într-un studiu viitor?
Răspuns: Repartizare aleatorie, un chestionar funcțional validat, un lot mai mare și o reevaluare la 6 luni.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3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9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KINETOTERAPIE ȘI MOTRICITATE SPECIALĂ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Recuperarea kinetoterapeutică după artroplastia de genunchi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Diana Pavel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Conf. univ. dr. Radu Stoica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EDUCAȚIE FIZICĂ ȘI SPORT · Timișoara,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și problema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Artroplastia de genunchi: intervenție frecventă la vârstnici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Rezultatul depinde mult de recuperare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Întrebarea: aduc exercițiile suplimentare de forță un plus?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Obiectivele recuperării</a:t>
            </a:r>
            <a:endParaRPr lang="en-US" sz="2600" dirty="0"/>
          </a:p>
        </p:txBody>
      </p:sp>
      <p:pic>
        <p:nvPicPr>
          <p:cNvPr id="4" name="Image 0" descr="Obiectivele recuperării după artroplastia totală de genunch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567" y="1097280"/>
            <a:ext cx="6930866" cy="3520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Ipoteze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4000500" cy="2651760"/>
          </a:xfrm>
          <a:prstGeom prst="roundRect">
            <a:avLst>
              <a:gd name="adj" fmla="val 4138"/>
            </a:avLst>
          </a:prstGeom>
          <a:solidFill>
            <a:srgbClr val="16233F"/>
          </a:solidFill>
          <a:ln w="12700">
            <a:solidFill>
              <a:srgbClr val="16233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54480"/>
            <a:ext cx="36347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640080" y="2240280"/>
            <a:ext cx="36347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Câștig mai mare de flexie și forță în protocolul extins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686300" y="1371600"/>
            <a:ext cx="4000500" cy="2651760"/>
          </a:xfrm>
          <a:prstGeom prst="roundRect">
            <a:avLst>
              <a:gd name="adj" fmla="val 413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869180" y="1554480"/>
            <a:ext cx="36347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I2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869180" y="2240280"/>
            <a:ext cx="36347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Ameliorare mai mare a durerii și a funcției în protocolul extins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Metodologie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943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pacienți (date simulate)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766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766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săptămâni de program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60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331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parametri evaluați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3291840"/>
            <a:ext cx="8229600" cy="1371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Goniometrie, dinamometrie, VAS, scor funcțional 0–100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Programul pe faze</a:t>
            </a:r>
            <a:endParaRPr lang="en-US" sz="26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414463"/>
                <a:gridCol w="2185988"/>
                <a:gridCol w="3086100"/>
                <a:gridCol w="1543050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Faza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Obiective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Mijloace kinetice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Dozare orientativă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I. Postoperator precoce (zilele 1–5)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Controlul durerii și al edemului, prevenirea complicațiilor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Posturări, contracții izometrice ale cvadricepsului, mobilizări pasive și active-asistate, ridicarea din pat, mers cu cadru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ședințe pe zi, 10–15 min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II. Recuperare (săpt. 2–6)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Extensie completă, flexie de peste 90°, mers cu baston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Exerciții active, bicicletă ergometrică fără rezistență, ridicări de pe scaun, reeducarea mersului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 ședințe pe săptămână, 45 min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III. Consolidare (săpt. 7–12)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Forță, echilibru, mers fără sprijin, urcatul scărilor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Exerciții cu benzi elastice, exerciții de echilibru, urcat și coborât pe treaptă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ședințe pe săptămână + program la domiciliu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IV. Menținere (după 3 luni)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Reluarea activităților zilnice și recreative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Mers, bicicletă, înot (cu acordul medicului)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Program individual la domiciliu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Protocolul extins a adăugat, în fazele II–III, 20 de minute pe ședință de exerciții progresive pentru forța cvadricepsului și pentru echilibru.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Evoluția flexiei</a:t>
            </a:r>
            <a:endParaRPr lang="en-US" sz="2600" dirty="0"/>
          </a:p>
        </p:txBody>
      </p:sp>
      <p:pic>
        <p:nvPicPr>
          <p:cNvPr id="4" name="Image 0" descr="Evoluția flexiei medii a genunchiului, pe protocoale (°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54480"/>
            <a:ext cx="5120640" cy="25603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Lot: de la 80,0° la 102,7°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Câștig: 25,36° (extins) față de 20,44° (standard)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Compararea protocoalelor</a:t>
            </a:r>
            <a:endParaRPr lang="en-US" sz="26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Variabila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Standard: M (AS)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Extins: M (AS)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df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 Cohen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Câștig flexie (°)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20,44 (6,60)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25,36 (5,68)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−2,17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0,039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0,79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Câștig forță (kg)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3,28 (1,54)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5,56 (1,52)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−4,08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 0,001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1,49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Reducere VAS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3,38 (1,26)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3,29 (0,99)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0,833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Câștig scor funcțional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19,12 (7,33)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25,93 (6,63)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−2,65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0,013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0,97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Standard = 16, n Extins = 14.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457200" y="3429000"/>
            <a:ext cx="8229600" cy="10058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Flexie, forță, scor funcțional: diferențe semnificative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Durere: aceeași reducere (p = 0,833)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Scorul funcțional</a:t>
            </a:r>
            <a:endParaRPr lang="en-US" sz="2600" dirty="0"/>
          </a:p>
        </p:txBody>
      </p:sp>
      <p:pic>
        <p:nvPicPr>
          <p:cNvPr id="4" name="Image 0" descr="Câștigul la scorul funcțional, pe protocoal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4349" y="1097280"/>
            <a:ext cx="6555302" cy="3520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Propunerea autorului</a:t>
            </a:r>
            <a:endParaRPr lang="en-US" sz="26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2133600"/>
                <a:gridCol w="6096000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Trecerea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Criterii funcționale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Faza I → faza II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Mers independent cu cadru sau baston; contracție activă a cvadricepsului; durere la mers VAS ≤ 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Faza II → faza III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Flexie de cel puțin 90° și extensie aproape completă; ridicare de pe scaun fără ajutorul mâinilor; VAS ≤ 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Faza III → faza IV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Mers fără mijloc ajutător; urcat și coborât scări cu pas alternativ; scor funcțional peste valoarea inițială cu cel puțin 15 puncte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Criteriile sunt orientative și nu înlocuiesc decizia medicului ortoped și a echipei de recuperare.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 și limite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Exercițiile de forță și echilibru aduc câștiguri suplimentare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Lot mic, pacienți nerepartizați aleatoriu, date simulate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 viitor: studiu randomizat, urmărire la 6 luni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nu a scăzut durerea mai mult în protocolul extins?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Durerea scade mai ales prin vindecarea țesuturilor și controlul inflamației; exercițiile suplimentare vizau forța și echilibrul. Important este că nu au crescut durerea.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ați asigurat comparabilitatea grupelor?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evaluarea inițială nu au existat diferențe semnificative la niciun parametru; limita rămâne lipsa randomizării.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criterii funcționale și nu un calendar fix?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Pacienții progresează în ritmuri diferite, mai ales cei vârstnici; criteriile permit adaptarea la fiecare pacient, cu acordul medicului.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ați schimba într-un studiu viitor?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Repartizare aleatorie, un chestionar funcțional validat, un lot mai mare și o reevaluare la 6 luni.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Recuperarea kinetoterapeutică după artroplastia de genunchi</dc:title>
  <dc:subject>PptxGenJS Presentation</dc:subject>
  <dc:creator>Licenta RO</dc:creator>
  <cp:lastModifiedBy>Licenta RO</cp:lastModifiedBy>
  <cp:revision>1</cp:revision>
  <dcterms:created xsi:type="dcterms:W3CDTF">2026-10-05T20:23:48Z</dcterms:created>
  <dcterms:modified xsi:type="dcterms:W3CDTF">2026-10-05T20:23:48Z</dcterms:modified>
</cp:coreProperties>
</file>