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contează felul în care presa încadrează clima și formulează cele trei întrebări. Precizează că publicațiile sunt anonimizate.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Definește încadrarea după Entman și prezintă cele cinci cadre generice ale lui Semetko și Valkenburg. Ele sunt categoriile grilei 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regula de eșantionare (un articol din trei) și verificarea grilei cu un al doilea codificator.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presa scrie despre climă când se întâmplă ceva, nu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tipul articolului de capacitatea de a explica o temă complexă.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rezultatul principal. Spune că ipoteza se confirmă, dar asocierea este slabă (V Cramer).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Raportează și rezultatul nesemnificativ: problema surselor este comună tuturor publicațiilor.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toată matricea: câte o trăsătură pentru fiecare publicație și una comună.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recomandare pornește de la un rezultat al analizei.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cele trei întrebări, în ordine, apoi spune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anonimizat publicațiile?
Răspuns: Scopul este compararea tipurilor de acoperire, nu evaluarea unor redacții anume; în lucrarea reală se pot numi, cu ton neutru.
Întrebare: De ce ați codificat cadrul doar din titlu și primul paragraf?
Răspuns: Acolo jurnalistul stabilește unghiul principal; regula face codificarea mai fiabilă, iar kappa a fost 0,78.
Întrebare: Asocierea dintre publicație și cadru este slabă. Ce înseamnă asta?
Răspuns: Publicațiile diferă, dar folosesc toate cele cinci cadre; diferența ține de accent, nu de profiluri complet separate.
Întrebare: Ce ați adăuga într-o cercetare viitoare?
Răspuns: Interviuri cu jurnaliștii de mediu, pentru a explica de ce sunt preferate sursele oficiale, și analiza imaginilor.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JURNALISM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Reflectarea schimbărilor climatice în publicațiile online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Popovici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Cristian Dobre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JURNALISM ȘI ȘTIINȚELE COMUNICĂRII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întrebările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Publicul află despre climă mai ales din presă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cadre și ce surse folosesc publicațiile online?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 publicații, anul 2025, date simulate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teoretic: încadrarea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13302"/>
                <a:gridCol w="3347634"/>
                <a:gridCol w="306866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Întrebarea-cheie pentru codificator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Exemplu de titlu (fictiv)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Responsabilitate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Articolul atribuie cauza sau soluția unui guvern, unei instituții, unei persoane?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„Cine răspunde pentru lipsa planului de adaptare?”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 uman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 este prezentată prin povestea unei persoane sau a unei comunități?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„Fermierul care și-a pierdut recolta a treia oară”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Conflict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Articolul pune accentul pe dezacordul dintre actori?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„Dispută aprinsă la summitul climatic”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Consecințe economice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discută costuri, pierderi sau câștiguri financiare?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„Cât ne costă seceta: pierderi de miliarde”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Moralitate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Articolul face apel la valori, la datorii morale sau la religie?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„Ce lăsăm generațiilor viitoare?”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publicații online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1 080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articole găsite în 2025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articole analizate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Eșantion sistematic; kappa = 0,78 pentru cadre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Ritmul acoperirii</a:t>
            </a:r>
            <a:endParaRPr lang="en-US" sz="2600" dirty="0"/>
          </a:p>
        </p:txBody>
      </p:sp>
      <p:pic>
        <p:nvPicPr>
          <p:cNvPr id="4" name="Image 0" descr="Articole despre schimbările climatice, pe trimestre și publicații (2025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82496"/>
            <a:ext cx="5120640" cy="23042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Acoperire în creștere spre finalul anului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Vârfuri legate de evenimente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fel de articole</a:t>
            </a:r>
            <a:endParaRPr lang="en-US" sz="2600" dirty="0"/>
          </a:p>
        </p:txBody>
      </p:sp>
      <p:pic>
        <p:nvPicPr>
          <p:cNvPr id="4" name="Image 0" descr="Tipurile de articole din corpus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Știre: 61,1%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Reportaj și interviu: sub un sfert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Cadrele, pe publicații</a:t>
            </a:r>
            <a:endParaRPr lang="en-US" sz="2600" dirty="0"/>
          </a:p>
        </p:txBody>
      </p:sp>
      <p:pic>
        <p:nvPicPr>
          <p:cNvPr id="4" name="Image 0" descr="Cadrul dominant în fiecare publicație (% din articolele publicație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74800"/>
            <a:ext cx="5120640" cy="25196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χ²(8) = 24,90, p = 0,002, V = 0,19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responsabilitate; C: interes uman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Sursele citate</a:t>
            </a:r>
            <a:endParaRPr lang="en-US" sz="2600" dirty="0"/>
          </a:p>
        </p:txBody>
      </p:sp>
      <p:pic>
        <p:nvPicPr>
          <p:cNvPr id="4" name="Image 0" descr="Sursa principală citată în articole (% din corpus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99920"/>
            <a:ext cx="5120640" cy="1869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Oficialii, sursa cea mai citată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Fără diferențe semnificative între publicații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Sinteza comparativă</a:t>
            </a:r>
            <a:endParaRPr lang="en-US" sz="2600" dirty="0"/>
          </a:p>
        </p:txBody>
      </p:sp>
      <p:pic>
        <p:nvPicPr>
          <p:cNvPr id="4" name="Image 0" descr="Sinteza comparativă a celor trei publicați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4" y="1097280"/>
            <a:ext cx="7647852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recomandări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695903"/>
                <a:gridCol w="3972910"/>
                <a:gridCol w="1560786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 identificată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Pentru cine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Experții nu sunt sursa principală în majoritatea articolelor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listă internă de experți în climă, actualizată, pe domenii (meteorologie, agricultură, energie)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Toate publicațiile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Aproximativ unul din șapte articole nu are o sursă identificabilă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Regulă de redacție: nicio știre despre climă fără cel puțin o sursă numită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Toate publicațiile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Publicația C: articole scurte, centrate pe povești individuale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Fiecare poveste umană însoțită de un paragraf de context științific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Publicația 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Acoperire concentrată în vară și toamnă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calendar editorial cu teme climatice în fiecare lună, nu doar la valuri de căldură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Toate publicațiile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Cadrele diferă între publicații (asociere slabă)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Oficialii domină sursele, experții sunt pe locul doi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trei publicații, un an, doar textul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anonimizat publicațiile?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Scopul este compararea tipurilor de acoperire, nu evaluarea unor redacții anume; în lucrarea reală se pot numi, cu ton neutru.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codificat cadrul doar din titlu și primul paragraf?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Acolo jurnalistul stabilește unghiul principal; regula face codificarea mai fiabilă, iar kappa a fost 0,78.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Asocierea dintre publicație și cadru este slabă. Ce înseamnă asta?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Publicațiile diferă, dar folosesc toate cele cinci cadre; diferența ține de accent, nu de profiluri complet separate.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ați adăuga într-o cercetare viitoare?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Interviuri cu jurnaliștii de mediu, pentru a explica de ce sunt preferate sursele oficiale, și analiza imaginilor.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Reflectarea schimbărilor climatice în publicațiile online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