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tema și cele trei întrebări. Spune de la început că ziarul și orașul sunt anonimizate (în exemplu, fictive). Maximum un minut.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Doar reperele de care ai nevoie: Constituția din 1923, criza din 1929–1933 și regimul autoritar din 1938. Leagă-le de anii aleși pentru eșantion.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eșantionarea: cinci ani, două numere pe lună. Arată că fiecare număr a fost analizat cu aceeași fișă (anexa).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Insistă pe orientarea politică a ziarului și pe numerele lipsă din 1932. Comisia vrea să vadă că ai evaluat sursa înainte să o folosești.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graficul și spune un singur mesaj: politica și economia domină, dar proporțiile se schimbă de la un an la altul.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Cele două momente-cheie: vârful temelor economice în anii crizei și scăderea temelor politice în 1938. Formulează prudent ipoteza autocenzurii.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Știrea scurtă domină. Menționează scrisorile cititorilor ca sursă puțin folosită pentru viața cotidiană.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partea cea mai convingătoare: faptele se confirmă, cifrele nu întotdeauna. Dă exemplul școlii: 2.000 de participanți în ziar, circa 600 în procesul-verbal.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Răspunde pe scurt la cele trei întrebări și încheie cu direcția de cercetare.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ați ales doar cinci ani și nu întreaga colecție?
Răspuns: Pentru a putea analiza cu aceeași fișă un număr realist de articole; anii au fost aleși la intervale regulate și includ momentele-cheie: criza și 1938.
Întrebare: Cum ați stabilit tema unui articol?
Răspuns: După subiectul principal, pe baza unei liste de categorii definite înainte de codificare; articolele ambigue au fost discutate cu coordonatoarea.
Întrebare: Puteți susține că în 1938 a existat autocenzură?
Răspuns: Nu ca fapt dovedit. Scăderea temelor politice este compatibilă cu această ipoteză, dar ea trebuie verificată în documentele cenzurii.
Întrebare: Ce limite are sursa?
Răspuns: Orientarea politică a redactorului, articolele nesemnate, numerele lipsă din 1932 și faptul că ziarul reflectă mai ales elita urbană.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3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10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ISTORIE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Presa locală în perioada interbelică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Mihai Dragomir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Prof. univ. dr. Ana Rusu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ISTORIE · Cluj-Napoca,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și întrebările cercetării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Presa locală: sursă pentru istoria orașului interbelic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teme domină și cum se schimbă?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Cât de credibilă este sursa?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Contextul</a:t>
            </a:r>
            <a:endParaRPr lang="en-US" sz="2600" dirty="0"/>
          </a:p>
        </p:txBody>
      </p:sp>
      <p:pic>
        <p:nvPicPr>
          <p:cNvPr id="4" name="Image 0" descr="Repere ale contextului general și apariția ziarului studia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59329"/>
            <a:ext cx="8229600" cy="3396343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Sursele și metoda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120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numere analizate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900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articole codate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 (1925–1938)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Două numere pe lună, aceeași fișă de analiză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 sursei</a:t>
            </a:r>
            <a:endParaRPr lang="en-US" sz="2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588168"/>
                <a:gridCol w="2887579"/>
                <a:gridCol w="3753853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Criteriul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Întrebarea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 am constatat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Proveniența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Unde se păstrează colecția și este completă?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Colecție fictivă la biblioteca județeană; lipsesc 9 numere din 1932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Autorul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Cine scrie și cine deține ziarul?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Redactor-proprietar avocat local; articole adesea nesemnate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Orientarea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 interese susține ziarul?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Apropiat de un partid de opoziție până în 1938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Credibilitatea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 confirmă informațiile din alte surse?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Datele și faptele, de regulă da; cifrele și aprecierile, nu întotdeauna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Reprezentativitatea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 cine reflectă ziarul?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Elita urbană; satele din jur apar rar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Temele, pe ani</a:t>
            </a:r>
            <a:endParaRPr lang="en-US" sz="2600" dirty="0"/>
          </a:p>
        </p:txBody>
      </p:sp>
      <p:pic>
        <p:nvPicPr>
          <p:cNvPr id="4" name="Image 0" descr="Articolele pe teme, în fiecare an analiza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05" y="1097280"/>
            <a:ext cx="7920990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Criza și anul 1938</a:t>
            </a:r>
            <a:endParaRPr lang="en-US" sz="2600" dirty="0"/>
          </a:p>
        </p:txBody>
      </p:sp>
      <p:pic>
        <p:nvPicPr>
          <p:cNvPr id="4" name="Image 0" descr="Ponderea articolelor politice și economice, pe ani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818640"/>
            <a:ext cx="5120640" cy="2032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Economie: 34,6% în 1932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Politică: 16,7% în 1938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Tipurile de articole</a:t>
            </a:r>
            <a:endParaRPr lang="en-US" sz="2600" dirty="0"/>
          </a:p>
        </p:txBody>
      </p:sp>
      <p:pic>
        <p:nvPicPr>
          <p:cNvPr id="4" name="Image 0" descr="Tipurile de articole din corpus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107" y="1097280"/>
            <a:ext cx="7885786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Confruntarea cu arhiva</a:t>
            </a:r>
            <a:endParaRPr lang="en-US" sz="2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813302"/>
                <a:gridCol w="2231756"/>
                <a:gridCol w="2231756"/>
                <a:gridCol w="1952786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Evenimentul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„Ecoul”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Altă sursă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Concluzia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Inaugurarea unei școli (1929)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„Peste 2.000 de participanți”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Procesul-verbal al primăriei: circa 600 de participanți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Data confirmată; cifra exagerată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Grevă la o fabrică de cherestea (1932)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Trei zile; grevă pusă pe seama unor „agitatori”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Raportul poliției: trei zile; revendicări salariale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Faptele confirmate; interpretarea partizană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Inundația din aprilie (1935)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Două cartiere afectate; 40 de familii sinistrate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Registrul primăriei: 38 de familii ajutate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Informație credibilă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Interpretare și concluzii</a:t>
            </a:r>
            <a:endParaRPr lang="en-US" sz="2600" dirty="0"/>
          </a:p>
        </p:txBody>
      </p:sp>
      <p:pic>
        <p:nvPicPr>
          <p:cNvPr id="4" name="Image 0" descr="Presa locală ca sursă istorică: valoare și limit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737360"/>
            <a:ext cx="5120640" cy="21945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Sursă credibilă pentru „ce”, nu pentru „cât” sau „de ce”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Direcție viitoare: documentele cenzurii din 1938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ați ales doar cinci ani și nu întreaga colecție?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Pentru a putea analiza cu aceeași fișă un număr realist de articole; anii au fost aleși la intervale regulate și includ momentele-cheie: criza și 1938.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ați stabilit tema unui articol?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După subiectul principal, pe baza unei liste de categorii definite înainte de codificare; articolele ambigue au fost discutate cu coordonatoarea.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Puteți susține că în 1938 a existat autocenzură?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 ca fapt dovedit. Scăderea temelor politice este compatibilă cu această ipoteză, dar ea trebuie verificată în documentele cenzurii.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limite are sursa?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Orientarea politică a redactorului, articolele nesemnate, numerele lipsă din 1932 și faptul că ziarul reflectă mai ales elita urbană.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Presa locală în perioada interbelică</dc:title>
  <dc:subject>PptxGenJS Presentation</dc:subject>
  <dc:creator>Licenta RO</dc:creator>
  <cp:lastModifiedBy>Licenta RO</cp:lastModifiedBy>
  <cp:revision>1</cp:revision>
  <dcterms:created xsi:type="dcterms:W3CDTF">2026-10-05T20:23:43Z</dcterms:created>
  <dcterms:modified xsi:type="dcterms:W3CDTF">2026-10-05T20:23:43Z</dcterms:modified>
</cp:coreProperties>
</file>