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linia și problema în două propoziții, apoi obiectivul în cifre. Spune că fabrica și datele sunt fictive doar dacă te întreabă; la o lucrare reală, numele firmei apare doar cu acordul 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formula OEE = D × P × C și ce pierderi intră în fiecare factor. Nu insista pe teorie; comisia o cunoaște.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Parcurge cele cinci etape DMAIC și spune perioada de colectare a datelor: martie înainte, iunie după.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Trei cifre de reținut. Spune că performanța (75%) este cel mai mic factor, iar disponibilitatea (80%) este pe locul al doilea.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că trei cauze dau 80% din timpul de oprire și că măsurile au fost alese exact pentru 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diferența dintre operațiile interne și externe și dă un exemplu concret: preîncălzirea matriței se face acum înainte de oprire.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 principal: obiectivul a fost atins. Spune din ce factori vine creșterea.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Investiția de 37.000 de lei se recuperează în 5,4 luni. Spune clar ipoteza: piesele suplimentare se vând, pentru că cererea depășea capacitatea.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analiza ta. Spune ce a funcționat, ce rămâne de rezolvat și ce ai recomanda fabricii.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nu ați inclus pauzele în timpul planificat?
Răspuns: Pauzele sunt planificate și nu reprezintă o pierdere a echipamentului; am urmat definiția din ISO 22400-2 și am aplicat-o la fel înainte și după, ca rezultatele să fie comparabile.
Întrebare: Cum ați separat efectul fiecărei măsuri?
Răspuns: Pentru disponibilitate, din fișele de oprire pe cauze. Pentru performanță, efectul 5S nu poate fi separat exact, pentru că microopririle nu erau înregistrate; aceasta este o limită a studiului.
Întrebare: Este o lună suficientă pentru a confirma rezultatele?
Răspuns: Nu complet: mixul de produse și numărul de schimbări pot varia. De aceea propun monitorizarea pe cel puțin trei luni.
Întrebare: Ce se întâmplă cu perioada de recuperare dacă cererea scade?
Răspuns: Beneficiul ar veni atunci din eliminarea orelor suplimentare de sâmbătă, nu din vânzări; perioada de recuperare trebuie recalculată cu această ipoteză.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INGINERIE ECONOMICĂ INDUSTRIALĂ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Creșterea eficienței unei linii de producție prin indicatorul OEE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Andreea Stoica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Ș.l. dr. ing. Cristian Matei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INGINERIE INDUSTRIALĂ · Timișoara,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și obiectivul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Linie de injecție cu capacitate insuficientă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lucra și sâmbăta pentru comenzi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Obiectiv: OEE +10 pp, recuperare sub un an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Indicatorul OEE</a:t>
            </a:r>
            <a:endParaRPr lang="en-US" sz="2600" dirty="0"/>
          </a:p>
        </p:txBody>
      </p:sp>
      <p:pic>
        <p:nvPicPr>
          <p:cNvPr id="4" name="Image 0" descr="Structura indicatorului OEE și pierderile corespunzătoar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538" y="1097280"/>
            <a:ext cx="7392924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Metodologia</a:t>
            </a:r>
            <a:endParaRPr lang="en-US" sz="2600" dirty="0"/>
          </a:p>
        </p:txBody>
      </p:sp>
      <p:pic>
        <p:nvPicPr>
          <p:cNvPr id="4" name="Image 0" descr="Metodologia proiectului (ciclul DMAIC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55271"/>
            <a:ext cx="8229600" cy="3004457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Situația inițială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58,2%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OEE inițial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3.600 min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opriri pe lună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opriri din 3 cauze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 Pareto a opririlor</a:t>
            </a:r>
            <a:endParaRPr lang="en-US" sz="2600" dirty="0"/>
          </a:p>
        </p:txBody>
      </p:sp>
      <p:pic>
        <p:nvPicPr>
          <p:cNvPr id="4" name="Image 0" descr="Diagrama Pareto a opririlor din luna de referință (minute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56080"/>
            <a:ext cx="5120640" cy="23571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Schimbări de matriță: 40%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Defecțiuni: 25%, lipsă materiale: 15%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SMED: schimbarea de matriță</a:t>
            </a:r>
            <a:endParaRPr lang="en-US" sz="2600" dirty="0"/>
          </a:p>
        </p:txBody>
      </p:sp>
      <p:pic>
        <p:nvPicPr>
          <p:cNvPr id="4" name="Image 0" descr="Durata operațiilor interne ale schimbării de matriță, înainte și după SMED (min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15440"/>
            <a:ext cx="5120640" cy="2438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48 la 22 de minute (−54%)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operații devenite externe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Rezultate</a:t>
            </a:r>
            <a:endParaRPr lang="en-US" sz="2600" dirty="0"/>
          </a:p>
        </p:txBody>
      </p:sp>
      <p:pic>
        <p:nvPicPr>
          <p:cNvPr id="4" name="Image 0" descr="Componentele OEE înainte și după implementarea măsurilor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15440"/>
            <a:ext cx="5120640" cy="2438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OEE: 58,2% → 69,1%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Disponibilitate +8,3 pp, performanță +5,0 pp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 economică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848708"/>
                <a:gridCol w="1582615"/>
                <a:gridCol w="3798277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Elementul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Valoarea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Observații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Investiția totală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37.000 lei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Tabelul 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Piese bune suplimentare pe lună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19.642 buc.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124.402 − 104.760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Marja de contribuție pe piesă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0,35 lei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Preț de vânzare minus costuri variabile (valoare fictivă)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Beneficiul lunar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6.875 lei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19.642 × 0,35 lei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Beneficiul anual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82.496 lei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luni, la aceeași cerere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Perioada de recuperare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5,4 luni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37.000 / 6.875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Calculul presupune că piesele suplimentare se pot vinde, deoarece cererea depășea capacitatea liniei (în martie se lucra și sâmbăta).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Contribuția personală: concluzii și pași următori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SMED a fost măsura cea mai eficientă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Performanța rămâne cea mai mare pierdere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Urmează: înregistrarea automată a microopririlor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ați inclus pauzele în timpul planificat?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Pauzele sunt planificate și nu reprezintă o pierdere a echipamentului; am urmat definiția din ISO 22400-2 și am aplicat-o la fel înainte și după, ca rezultatele să fie comparabile.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separat efectul fiecărei măsuri?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disponibilitate, din fișele de oprire pe cauze. Pentru performanță, efectul 5S nu poate fi separat exact, pentru că microopririle nu erau înregistrate; aceasta este o limită a studiului.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o lună suficientă pentru a confirma rezultatele?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complet: mixul de produse și numărul de schimbări pot varia. De aceea propun monitorizarea pe cel puțin trei luni.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se întâmplă cu perioada de recuperare dacă cererea scade?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Beneficiul ar veni atunci din eliminarea orelor suplimentare de sâmbătă, nu din vânzări; perioada de recuperare trebuie recalculată cu această ipoteză.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Creșterea eficienței unei linii de producție prin indicatorul OEE</dc:title>
  <dc:subject>PptxGenJS Presentation</dc:subject>
  <dc:creator>Licenta RO</dc:creator>
  <cp:lastModifiedBy>Licenta RO</cp:lastModifiedBy>
  <cp:revision>1</cp:revision>
  <dcterms:created xsi:type="dcterms:W3CDTF">2026-10-05T20:23:43Z</dcterms:created>
  <dcterms:modified xsi:type="dcterms:W3CDTF">2026-10-05T20:23:43Z</dcterms:modified>
</cp:coreProperties>
</file>