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situația reală: programări doar prin telefon, notate manual, locuri anulate care rămân libere. Un minut, fără detalii tehnice.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contribuții principale. Spune clar ce ai făcut tu: analiză, proiectare, implementarea completă și testarea.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cele trei niveluri și spune de ce ai ales arhitectura: separarea interfeței de logică și de date, ușor de testat și de găzduit cu Docker.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modulele pe tipuri de utilizatori. Dacă faci demonstrația live, aici treci la aplicație.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pasul cu tranzacția: aceasta este partea tehnică cea mai interesantă și comisia întreabă des despre 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cifre de reținut. Explică testul eșuat și cauza lui: arată că ai analizat rezultatele, nu doar le-ai raportat.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pragul de 200 ms și ce se întâmplă la 400 de utilizatori. Leagă rezultatul de traficul real al unui cabinet mic.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cine a testat aplicația și ce sarcini a avut. Personalul medical a dat un scor mai mic: pregătește o explicație, de exemplu ecranul de agendă cu prea multe informații.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evaluarea ta. Arată că cinci din șase cerințe sunt îndeplinite complet și explică de ce protecția datelor este doar parțial verificată.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obiectiv, spune limitele (fără test într-un cabinet real) și dezvoltările.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Ce se întâmplă dacă doi pacienți apasă în același timp pe același interval?
Răspuns: Prima tranzacție blochează rândul cu SELECT … FOR UPDATE; a doua așteaptă, apoi vede intervalul ocupat și primește un mesaj de eroare. Se creează o singură programare.
Întrebare: De ce ați ales JWT și nu sesiuni pe server?
Răspuns: JWT nu cere stocarea sesiunii pe server, deci aplicația se poate scala ușor. Dezavantajul este revocarea mai dificilă a unui token, rezolvată cu tokenuri de scurtă durată.
Întrebare: De ce scorul SUS al personalului medical este mai mic?
Răspuns: Personalul folosește ecranul de agendă, cu mai multe informații și opțiuni. Cu doar 4 participanți diferența nu poate fi generalizată, dar indică ecranul care trebuie simplificat.
Întrebare: Cum ați respectat GDPR?
Răspuns: Am colectat doar datele necesare programării, parolele sunt stocate criptat (hash), iar accesul este pe roluri. Nu s-a făcut un audit extern, de aceea cerința apare ca îndeplinită parțial.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INFORMATICĂ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Aplicație web pentru programări online într-un cabinet medical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Radu Georgescu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Mihai Stanciu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MATEMATICĂ ȘI INFORMATICĂ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Programări doar prin telefon, în timpul programului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Recepția notează manual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Programările anulate rămân neocupate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contribuții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Programare 24/7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Pacienții își aleg singuri intervalul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Agendă digitală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 și recepție văd programările în timp real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duplicate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Tranzacții în baza de date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Arhitectura</a:t>
            </a:r>
            <a:endParaRPr lang="en-US" sz="2600" dirty="0"/>
          </a:p>
        </p:txBody>
      </p:sp>
      <p:pic>
        <p:nvPicPr>
          <p:cNvPr id="4" name="Image 0" descr="Arhitectura aplicației pe trei nivelu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Modulele aplicației</a:t>
            </a:r>
            <a:endParaRPr lang="en-US" sz="2600" dirty="0"/>
          </a:p>
        </p:txBody>
      </p:sp>
      <p:pic>
        <p:nvPicPr>
          <p:cNvPr id="4" name="Image 0" descr="Modulele aplicație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80" y="1097280"/>
            <a:ext cx="672084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Fluxul unei programări</a:t>
            </a:r>
            <a:endParaRPr lang="en-US" sz="2600" dirty="0"/>
          </a:p>
        </p:txBody>
      </p:sp>
      <p:pic>
        <p:nvPicPr>
          <p:cNvPr id="4" name="Image 0" descr="Fluxul unei programă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183/184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trecute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acoperire backend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 SUS mediu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Performanță</a:t>
            </a:r>
            <a:endParaRPr lang="en-US" sz="2600" dirty="0"/>
          </a:p>
        </p:txBody>
      </p:sp>
      <p:pic>
        <p:nvPicPr>
          <p:cNvPr id="4" name="Image 0" descr="Timpul mediu de răspuns sub încărc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200 ms până la 200 de utilizatori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Suficient pentru un cabinet mic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Utilizabilitate</a:t>
            </a:r>
            <a:endParaRPr lang="en-US" sz="2600" dirty="0"/>
          </a:p>
        </p:txBody>
      </p:sp>
      <p:pic>
        <p:nvPicPr>
          <p:cNvPr id="4" name="Image 0" descr="Scorul SUS mediu, pe grupuri de participanț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9307"/>
            <a:ext cx="5120640" cy="23706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participanți, 5 sarcini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 SUS mediu 80,0 (peste media de 68)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evaluarea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952786"/>
                <a:gridCol w="2092271"/>
                <a:gridCol w="2789695"/>
                <a:gridCol w="139484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Cerința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Rezultatul obținut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Cerințele funcționale CF1–CF6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Implementate și testate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Toate implementate; CF6 testată doar în scenarii simulate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Îndeplinită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 de răspuns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 200 ms la 100 de utilizatori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 ms (căutare), 96 ms (creare programare)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Îndeplinită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Fără programări duplicate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 cu cereri simultane pe același interval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Testul de integrare a trecut; o singură programare creată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Îndeplinită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Funcționare pe telefon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Teste end-to-end pe ecran mic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din 12 teste trecute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Îndeplinită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Protecția datelor (GDPR)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 minime, parole criptate, acces pe roluri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Implementate; fără audit extern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Parțial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Utilizabilitate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 SUS peste 68 (media de referință)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80,0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Îndeplinită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dezvoltări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cerințele importante sunt implementate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Aplicație stabilă și ușor de folosit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Urmează: plăți online, aplicație mobilă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se întâmplă dacă doi pacienți apasă în același timp pe același interval?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tranzacție blochează rândul cu SELECT … FOR UPDATE; a doua așteaptă, apoi vede intervalul ocupat și primește un mesaj de eroare. Se creează o singură programare.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JWT și nu sesiuni pe server?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 nu cere stocarea sesiunii pe server, deci aplicația se poate scala ușor. Dezavantajul este revocarea mai dificilă a unui token, rezolvată cu tokenuri de scurtă durată.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scorul SUS al personalului medical este mai mic?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Personalul folosește ecranul de agendă, cu mai multe informații și opțiuni. Cu doar 4 participanți diferența nu poate fi generalizată, dar indică ecranul care trebuie simplificat.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respectat GDPR?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colectat doar datele necesare programării, parolele sunt stocate criptat (hash), iar accesul este pe roluri. Nu s-a făcut un audit extern, de aceea cerința apare ca îndeplinită parțial.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Aplicație web pentru programări online într-un cabinet medical</dc:title>
  <dc:subject>PptxGenJS Presentation</dc:subject>
  <dc:creator>Licenta RO</dc:creator>
  <cp:lastModifiedBy>Licenta RO</cp:lastModifiedBy>
  <cp:revision>1</cp:revision>
  <dcterms:created xsi:type="dcterms:W3CDTF">2026-10-05T20:23:43Z</dcterms:created>
  <dcterms:modified xsi:type="dcterms:W3CDTF">2026-10-05T20:23:43Z</dcterms:modified>
</cp:coreProperties>
</file>