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în două propoziții de ce contează conductivitatea termică (izolații, electronică) și care este obiectivul: patru materiale, o metodă staționară, rezultate cu incertitudine. Maximum un minut.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Scrie relația de calcul și insistă pe ipoteze: toată puterea trece prin probă, perpendicular pe fețe. Abaterile de la ipoteze explică mai târziu erorile sistematice.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Parcurge montajul de la sursă la placa răcită cu apă. Spune ce măsori direct (U, I, T₁, T₂, d, D) și ce calculezi (P, A, λ).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de ce aștepți regimul staționar: relația lui Fourier pentru placă plană este valabilă doar când temperaturile nu mai variază. Spune criteriul folosit.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Graficul arată că ΔT crește liniar cu puterea. Conductivitatea din pantă diferă cu 0,2% de media citirilor repetate, deci metoda este consecventă.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Mesajul principal: termometria limitează precizia. Cu cât ΔT este mai mic, cu atât incertitudinea relativă este mai mare; de aceea sticla are cea mai mare incertitudine.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Citește doar rândurile importante: trei materiale în intervalul de referință, EPS puțin peste. Spune că intervalele sunt orientative, din literatură.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Aceasta este interpretarea ta. Arată că semnul abaterii depinde de material și explică cele două erori sistematice. Spune ce ai schimba la montaj.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Răspunde la obiective, dă limitele metodei și dezvoltările propuse.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De ce ați folosit factorul de acoperire k = 2?
Răspuns: Pentru o distribuție aproximativ normală, k = 2 corespunde unui nivel de încredere de aproximativ 95%, convenția recomandată de GUM pentru rezultatele raportate.
Întrebare: De ce incertitudinea este mai mare la sticlă?
Răspuns: Pentru că ΔT este de doar 5 K, iar incertitudinea absolută a diferenței de temperatură (0,12 K) rămâne aceeași; relativ, ea este de aproape cinci ori mai mare decât la EPS.
Întrebare: Cum ați verificat că pierderile laterale influențează rezultatul la EPS?
Răspuns: Abaterea are semn pozitiv constant și apare la proba cu puterea cea mai mică și grosimea cea mai mare, unde fluxul lateral este relativ cel mai important. O verificare directă ar fi o măsurătoare cu inel de gardă reglat separat.
Întrebare: De ce nu ați măsurat și un metal?
Răspuns: La conductivități de ordinul a 100 W/(m·K), ΔT printr-o probă subțire ar fi de ordinul zecimilor de kelvin, sub incertitudinea termocuplurilor; metoda plăcilor plane este potrivită pentru materiale cu λ mic.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4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9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FIZICĂ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Determinarea experimentală a conductivității termice a unor materiale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Ioana Mihăilescu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Conf. univ. dr. Sorin Bălan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FIZICĂ · Iași,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 și obiectivul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Conductivitatea termică λ: cât de ușor transportă un material căldura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Valorile din tabele sunt doar orientative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Obiectiv: λ pentru 4 materiale, cu incertitudine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Legea lui Fourier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λ · A · ΔT / d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 = P · d / (A · ΔT)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Ipoteze: regim staționar, flux unidirecțional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Montajul experimental</a:t>
            </a:r>
            <a:endParaRPr lang="en-US" sz="2600" dirty="0"/>
          </a:p>
        </p:txBody>
      </p:sp>
      <p:pic>
        <p:nvPicPr>
          <p:cNvPr id="4" name="Image 0" descr="Schema montajului experimental (metoda staționară a plăcilor plane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55271"/>
            <a:ext cx="8229600" cy="3004457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Regimul staționar</a:t>
            </a:r>
            <a:endParaRPr lang="en-US" sz="2600" dirty="0"/>
          </a:p>
        </p:txBody>
      </p:sp>
      <p:pic>
        <p:nvPicPr>
          <p:cNvPr id="4" name="Image 0" descr="Atingerea regimului staționar pentru proba de PMMA (P ≈ 3,2 W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42767"/>
            <a:ext cx="5120640" cy="238374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Stabilizare după aproximativ 40 de minute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Criteriu: ΔT variază sub 0,1 K în 5 minute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Verificarea legii lui Fourier</a:t>
            </a:r>
            <a:endParaRPr lang="en-US" sz="2600" dirty="0"/>
          </a:p>
        </p:txBody>
      </p:sp>
      <p:pic>
        <p:nvPicPr>
          <p:cNvPr id="4" name="Image 0" descr="Diferența de temperatură în funcție de puterea aplicată (PMMA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42767"/>
            <a:ext cx="5120640" cy="238374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R² = 0,9996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 din pantă: 0,1851 W/(m·K)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Incertitudinea de măsurare</a:t>
            </a:r>
            <a:endParaRPr lang="en-US" sz="2600" dirty="0"/>
          </a:p>
        </p:txBody>
      </p:sp>
      <p:pic>
        <p:nvPicPr>
          <p:cNvPr id="4" name="Image 0" descr="Contribuțiile la varianța lui λ pentru proba de PMMA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731054"/>
            <a:ext cx="5120640" cy="22071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ΔT: 62,7% din varianță (PMMA)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 relativă: de la 1,6% (EPS) la 5,2% (sticlă)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Rezultate</a:t>
            </a:r>
            <a:endParaRPr lang="en-US" sz="26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1920240"/>
                <a:gridCol w="1097280"/>
                <a:gridCol w="1783080"/>
                <a:gridCol w="178308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Materialul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λ ± U (k = 2), W/(m·K)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 relativă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Interval de referință aproximativ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Abatere față de mijlocul intervalului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EPS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0,0410 ± 0,0007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1,6%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0,030–0,040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+17,1%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Lemn de pin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0,1295 ± 0,0028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2,1%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0,10–0,15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+3,6%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PMMA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0,1854 ± 0,0051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2,7%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0,17–0,21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−2,4%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Sticlă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0,853 ± 0,044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5,2%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0,8–1,0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−5,2%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Intervalele de referință sunt ordine de mărime tipice din literatură [1], nu valori certificate pentru probele folosite.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Contribuția personală: analiza erorilor</a:t>
            </a:r>
            <a:endParaRPr lang="en-US" sz="2600" dirty="0"/>
          </a:p>
        </p:txBody>
      </p:sp>
      <p:pic>
        <p:nvPicPr>
          <p:cNvPr id="4" name="Image 0" descr="Abaterea valorii măsurate față de mijlocul intervalului de referință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45920"/>
            <a:ext cx="5120640" cy="23774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 mic → supraestimat (pierderi laterale)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 mare → subestimat (rezistență de contact)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 măsurat cu incertitudine de 1,6–5,2%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din 4 materiale în intervalul de referință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Urmează: inel de gardă reglat separat, λ(T)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ați folosit factorul de acoperire k = 2?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Pentru o distribuție aproximativ normală, k = 2 corespunde unui nivel de încredere de aproximativ 95%, convenția recomandată de GUM pentru rezultatele raportate.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incertitudinea este mai mare la sticlă?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Pentru că ΔT este de doar 5 K, iar incertitudinea absolută a diferenței de temperatură (0,12 K) rămâne aceeași; relativ, ea este de aproape cinci ori mai mare decât la EPS.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ați verificat că pierderile laterale influențează rezultatul la EPS?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Abaterea are semn pozitiv constant și apare la proba cu puterea cea mai mică și grosimea cea mai mare, unde fluxul lateral este relativ cel mai important. O verificare directă ar fi o măsurătoare cu inel de gardă reglat separat.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nu ați măsurat și un metal?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conductivități de ordinul a 100 W/(m·K), ΔT printr-o probă subțire ar fi de ordinul zecimilor de kelvin, sub incertitudinea termocuplurilor; metoda plăcilor plane este potrivită pentru materiale cu λ mic.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Determinarea experimentală a conductivității termice a unor materiale</dc:title>
  <dc:subject>PptxGenJS Presentation</dc:subject>
  <dc:creator>Licenta RO</dc:creator>
  <cp:lastModifiedBy>Licenta RO</cp:lastModifiedBy>
  <cp:revision>1</cp:revision>
  <dcterms:created xsi:type="dcterms:W3CDTF">2026-10-05T20:23:43Z</dcterms:created>
  <dcterms:modified xsi:type="dcterms:W3CDTF">2026-10-05T20:23:43Z</dcterms:modified>
</cp:coreProperties>
</file>