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minut: de ce contează riscul de credit și ce întrebare ai pus. Spune de la început că datele sunt simulate.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Trei obiective; ultimul este contribuția ta practică.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EL = PD × LGD × EAD și spune că lucrarea se ocupă de PD: cine are o probabilitate mai mare să nu plătească. Definiția nerambursării: peste 90 de zile de întârziere.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cum ai definit creditul neperformant și ce teste ai folosit pentru fiecare tip de variabilă.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Mesajul: comportamentul de plată din trecut este cel mai bun indiciu pentru viitor.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creșterea constantă a riscului cu DTI. Menționează și testul t: diferența este mare (d peste 1).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Contribuția ta: trei criterii, maximum 100 de puncte. Explică de ce DTI și istoricul au pondere dublă față de venit și de ce ai exclus vârsta.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că rata neperformantelor scade constant cu scorul: grila funcționează pe aceste 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compromisul: un prag mai mare evită mai multe pierderi, dar refuză mai mulți buni platnici. Pragul de 50 este un echilibru.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singur limita principală (testarea pe aceleași date) și cum ai rezolva-o.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ales pragul de 90 de zile pentru nerambursare?
Răspuns: Este pragul din definiția prudențială a nerambursării (Regulamentul (UE) nr. 575/2013, art. 178) și permite compararea cu indicatorii raportați de bănci.
Întrebare: Cum ați stabilit punctajele din grilă?
Răspuns: Din diferențele de rată a creditelor neperformante între categorii; criteriile cu diferențe mai mari au primit pondere mai mare. O regresie logistică ar putea estima ponderile mai precis.
Întrebare: De ce nu ați inclus vârsta?
Răspuns: Nu diferă semnificativ între cele două grupuri, iar folosirea ei în decizia de creditare ar ridica probleme de tratament nediscriminatoriu.
Întrebare: Nu este performanța grilei supraestimată?
Răspuns: Da, probabil, pentru că a fost testată pe aceleași date. Am menționat limita; pasul următor este validarea pe un eșantion separat.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10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FINANȚE ȘI BĂNCI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Evaluarea riscului de credit într-o bancă comercială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Radu Iordache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Mihaela Petrescu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FINANȚE, ASIGURĂRI, BĂNCI ȘI BURSE DE VALORI · București,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problema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Creditarea: principala sursă de venit și de risc a unei bănci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caracteristici ale solicitanților anunță nerambursarea?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Portofoliu simulat: 400 de credite de consum, Banca X (fictivă)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Concepte și indicatori ai riscului de credit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766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594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4594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Factorii asociați cu nerambursarea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788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2788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Grilă de scoring și prag de acceptare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Pierderea așteptată</a:t>
            </a:r>
            <a:endParaRPr lang="en-US" sz="2600" dirty="0"/>
          </a:p>
        </p:txBody>
      </p:sp>
      <p:pic>
        <p:nvPicPr>
          <p:cNvPr id="4" name="Image 0" descr="Componentele pierderii așteptate din riscul de credi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05" y="1097280"/>
            <a:ext cx="7920990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și metodă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400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credite de consum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8,0%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credite neperformante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luni de urmărire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Tabele de contingență, testul χ², testul t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Istoricul de credit</a:t>
            </a:r>
            <a:endParaRPr lang="en-US" sz="2600" dirty="0"/>
          </a:p>
        </p:txBody>
      </p:sp>
      <p:pic>
        <p:nvPicPr>
          <p:cNvPr id="4" name="Image 0" descr="Rata creditelor neperformante după istoricul de credit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98623"/>
            <a:ext cx="5120640" cy="247203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Restanțe majore: 31,0% neperformante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χ²(2) = 33,86, p &lt; 0,001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Gradul de îndatorare</a:t>
            </a:r>
            <a:endParaRPr lang="en-US" sz="2600" dirty="0"/>
          </a:p>
        </p:txBody>
      </p:sp>
      <p:pic>
        <p:nvPicPr>
          <p:cNvPr id="4" name="Image 0" descr="Rata creditelor neperformante după clasa gradului de îndatorare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98623"/>
            <a:ext cx="5120640" cy="247203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1,3% (DTI sub 30%) la 21,1% (DTI peste 40%)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Neperformante: DTI mediu 42,34%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Grila de scoring propusă</a:t>
            </a:r>
            <a:endParaRPr lang="en-US" sz="2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114800"/>
                <a:gridCol w="13716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Criteriul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Categoria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Puncte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Grad de îndatorare (DTI)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 30%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30–40%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Peste 40%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Istoric de credit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Fără restanțe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Restanțe minore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Restanțe majore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Venit net lunar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 puțin 6 000 lei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3 500–5 999 lei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 3 500 lei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Grila separă solicitanții după risc</a:t>
            </a:r>
            <a:endParaRPr lang="en-US" sz="2600" dirty="0"/>
          </a:p>
        </p:txBody>
      </p:sp>
      <p:pic>
        <p:nvPicPr>
          <p:cNvPr id="4" name="Image 0" descr="Rata creditelor neperformante pe clase de scor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97152"/>
            <a:ext cx="5120640" cy="24749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 40 de puncte: 36,1% neperformante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Peste 80 de puncte: 0%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Alegerea pragului</a:t>
            </a:r>
            <a:endParaRPr lang="en-US" sz="2600" dirty="0"/>
          </a:p>
        </p:txBody>
      </p:sp>
      <p:pic>
        <p:nvPicPr>
          <p:cNvPr id="4" name="Image 0" descr="Compromisul dintre rata de aprobare și creditele neperformante evitat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97152"/>
            <a:ext cx="5120640" cy="24749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Prag recomandat: 50 de puncte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Aprobare 83,0%; NPL la aprobați 3,6%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62,5% din neperformante evitate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limite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Istoricul și DTI: cei mai importanți factori de risc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Grila simplă reduce NPL de la 8,0% la 3,6%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Limită: grila trebuie validată pe date noi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ales pragul de 90 de zile pentru nerambursare?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pragul din definiția prudențială a nerambursării (Regulamentul (UE) nr. 575/2013, art. 178) și permite compararea cu indicatorii raportați de bănci.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stabilit punctajele din grilă?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diferențele de rată a creditelor neperformante între categorii; criteriile cu diferențe mai mari au primit pondere mai mare. O regresie logistică ar putea estima ponderile mai precis.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nu ați inclus vârsta?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diferă semnificativ între cele două grupuri, iar folosirea ei în decizia de creditare ar ridica probleme de tratament nediscriminatoriu.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este performanța grilei supraestimată?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Da, probabil, pentru că a fost testată pe aceleași date. Am menționat limita; pasul următor este validarea pe un eșantion separat.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Evaluarea riscului de credit într-o bancă comercială</dc:title>
  <dc:subject>PptxGenJS Presentation</dc:subject>
  <dc:creator>Licenta RO</dc:creator>
  <cp:lastModifiedBy>Licenta RO</cp:lastModifiedBy>
  <cp:revision>1</cp:revision>
  <dcterms:created xsi:type="dcterms:W3CDTF">2026-10-05T20:23:42Z</dcterms:created>
  <dcterms:modified xsi:type="dcterms:W3CDTF">2026-10-05T20:23:42Z</dcterms:modified>
</cp:coreProperties>
</file>