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Formulează problema într-o frază și spune imediat teza: Jonas are dreptate să ceară o etică a viitorului, dar euristica fricii trebuie limitată.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povesti biografia. Spune doar că Das Prinzip Verantwortung (1979) este textul analizat și că ai lucrat pe originalul german și pe versiunea engleză.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ideea de bază a lui Jonas: tehnologia schimbă natura acțiunii, iar etica tradițională nu are reguli pentru efecte planetare și pe termen lung.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două paradigme, părintele și omul de stat, și cele trei trăsături: totalitate, continuitate, viitor.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Alege două diferențe esențiale: formal versus substanțial și voința individuală versus politica publică. Nu citi tot tabelul.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premisele și spune care este cea mai vulnerabilă: P3, trecerea de la „este” la „trebuie”. Aici începe contribuția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Explică cele două criterii, ireversibil și global, și ce regulă se aplică în fiecare cadran.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aceeași tehnologie cere reguli diferite în funcție de efecte. Leagă rezultatul de abordarea bazată pe risc din regulamentul european.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 teza, spune limita principală (granița dintre local și global)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Nu este euristica fricii o formă de pesimism?
Răspuns: Nu în sensul unei viziuni generale asupra lumii; este o regulă metodologică pentru situațiile de incertitudine, iar lucrarea o limitează la efectele ireversibile și globale.
Întrebare: De ce ați păstrat concluzia lui Jonas, dacă premisa metafizică este slabă?
Răspuns: Pentru că datoria față de generațiile viitoare poate fi sprijinită și pe un temei mai modest, consensul asupra continuării umanității, chiar dacă argumentul devine mai puțin necesar logic.
Întrebare: Ce aduce poziția dumneavoastră în plus față de regulamentul european?
Răspuns: Regulamentul clasifică riscurile juridic; lucrarea propune un temei filosofic pentru clasificare, prin cele două criterii ale lui Jonas.
Întrebare: Ce ediție a lui Jonas ați folosit?
Răspuns: Originalul german din 1979 pentru termeni și versiunea engleză din 1984 ca ediție de lucru pentru citare.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FILOSOFIE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 de responsabilitate la Hans Jonas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Marinescu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Radu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FILOSOFIE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teza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Tehnologia are efecte asupra celor încă nenăscuți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Față de cine și pentru ce suntem responsabili?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Teza: responsabilitate graduală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Hans Jonas: repere</a:t>
            </a:r>
            <a:endParaRPr lang="en-US" sz="2600" dirty="0"/>
          </a:p>
        </p:txBody>
      </p:sp>
      <p:pic>
        <p:nvPicPr>
          <p:cNvPr id="4" name="Image 0" descr="Repere din viața și opera lui Hans Jon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o etică nouă?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18581"/>
                <a:gridCol w="3105509"/>
                <a:gridCol w="310550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Etica tradițională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Etica responsabilității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Raza acțiunii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Cercul apropiat: aproapele, cetatea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Planetară: biosfera și umanitatea în ansamblu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Orizontul de timp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Prezentul și viitorul apropiat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Viitorul îndepărtat, generațiile încă nenăscute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Obiectul grijii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Relațiile dintre oameni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 natura, ca obiect al responsabilității umane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Cunoașterea cerută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Bunul-simț moral este suficient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Cunoaștere științifică a consecințelor pe termen lung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 de responsabilitate</a:t>
            </a:r>
            <a:endParaRPr lang="en-US" sz="2600" dirty="0"/>
          </a:p>
        </p:txBody>
      </p:sp>
      <p:pic>
        <p:nvPicPr>
          <p:cNvPr id="4" name="Image 0" descr="Harta conceptului de responsabilitate la Jon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416" y="1097280"/>
            <a:ext cx="6523168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Jonas și Kant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Jonas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Tipul principiului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Formal: o maximă trebuie să poată deveni lege universală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Substanțial: existența viitoare a umanității trebuie păstrată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 corectitudinii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Consecvența logică a voinței cu sine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Compatibilitatea efectelor acțiunii cu viața umană viitoare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Destinatarul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Voința individuală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 primul rând politica publică și acțiunea colectivă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Raportul cu consecințele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Valoarea morală nu depinde de consecințe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Consecințele pe termen lung sunt centrale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Reciprocitatea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Comunitate a ființelor raționale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Relație asimetrică: cei viitori nu ne pot obliga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Argumentul reconstruit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949569"/>
                <a:gridCol w="7280031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Enunțul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Tehnologia modernă poate produce efecte cumulative, ireversibile și la scară planetară.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Etica tradițională nu are norme pentru efecte de acest tip.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Existența umanității este un bine care trebuie să continue (premisa metafizică).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Când un efect posibil este ireversibil și global, prognoza rea trebuie să cântărească mai mult decât cea bună.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Avem o datorie de responsabilitate față de generațiile viitoare, care limitează acțiunea tehnologică prezentă.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Poziția proprie: responsabilitate graduală</a:t>
            </a:r>
            <a:endParaRPr lang="en-US" sz="2600" dirty="0"/>
          </a:p>
        </p:txBody>
      </p:sp>
      <p:pic>
        <p:nvPicPr>
          <p:cNvPr id="4" name="Image 0" descr="Responsabilitatea graduală: ce regulă se aplică, după tipul efectel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15" y="1097280"/>
            <a:ext cx="616077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Aplicație: inteligența artificială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utilizări analizate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 prioritatea prognozei rele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criterii ale grilei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electrică: efecte ireversibile și sistemice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Asistentul de scriere: evaluare obișnuită a riscului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Responsabilitatea la Jonas este substanțială și orientată spre viitor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Premisa metafizică rămâne discutabilă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Euristica fricii: doar pentru efecte ireversibile și globale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este euristica fricii o formă de pesimism?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în sensul unei viziuni generale asupra lumii; este o regulă metodologică pentru situațiile de incertitudine, iar lucrarea o limitează la efectele ireversibile și globale.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păstrat concluzia lui Jonas, dacă premisa metafizică este slabă?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datoria față de generațiile viitoare poate fi sprijinită și pe un temei mai modest, consensul asupra continuării umanității, chiar dacă argumentul devine mai puțin necesar logic.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aduce poziția dumneavoastră în plus față de regulamentul european?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Regulamentul clasifică riscurile juridic; lucrarea propune un temei filosofic pentru clasificare, prin cele două criterii ale lui Jonas.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ediție a lui Jonas ați folosit?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Originalul german din 1979 pentru termeni și versiunea engleză din 1984 ca ediție de lucru pentru citare.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Conceptul de responsabilitate la Hans Jonas</dc:title>
  <dc:subject>PptxGenJS Presentation</dc:subject>
  <dc:creator>Licenta RO</dc:creator>
  <cp:lastModifiedBy>Licenta RO</cp:lastModifiedBy>
  <cp:revision>1</cp:revision>
  <dcterms:created xsi:type="dcterms:W3CDTF">2026-10-05T20:23:37Z</dcterms:created>
  <dcterms:modified xsi:type="dcterms:W3CDTF">2026-10-05T20:23:37Z</dcterms:modified>
</cp:coreProperties>
</file>