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de ce ai ales tema: mulți pacienți cer direct un produs fără prescripție, iar farmacistul are doar câteva minute la dispoziție.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pe scurt cele patru obiective. Primele trei au răspuns în chestionare, al patrulea este propunerea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trei grupe de riscuri. Insistă pe dublura terapeutică, pentru că apare în rezultate.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cine sunt participanții, ce chestionare ai folosit și că ai avut acordurile necesare. Datele din acest exemplu sunt simulate.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farmaciștii explică bine cum se ia produsul, dar întreabă mai rar despre medicația cronică.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tinerii primesc cele mai puține întrebări. Spune o explicație posibilă: sunt percepuți ca având risc mic.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Compară cele două grupuri. Precizează că studiul transversal arată o asociere.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Parcurge cei șase pași și spune ce aduce nou: verificarea medicației cronice și a semnalelor de alarmă la fiecare pacient.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obiective și încheie cu recomandarea practică.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ales metoda WWHAM?
Răspuns: Este scurtă, ușor de memorat și acoperă informațiile necesare pentru a decide între eliberarea unui produs și trimiterea la medic.
Întrebare: Cum ați evitat influența farmacistului asupra răspunsurilor pacienților?
Răspuns: Chestionarul a fost anonim, completat după eliberare, în absența farmacistului care a servit pacientul.
Întrebare: Puteți spune că protocolul îmbunătățește cunoștințele pacienților?
Răspuns: Nu încă; studiul arată o asociere. Efectul protocolului ar trebui testat într-un studiu înainte–după sau controlat.
Întrebare: Când trebuie farmacistul să trimită pacientul la medic?
Răspuns: Când apar semnale de alarmă, când simptomele persistă sau se agravează și la pacienții vulnerabili, de exemplu sugari sau gravide.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FARMACIE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Consilierea farmaceutică în automedicație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Ioana Radu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Mihaela Stoica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FARMACIE · Cluj-Napoca,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motivația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Automedicația este frecventă și în creștere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Farmacistul este adesea singurul profesionist consultat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Consilierea face automedicația mai sigură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lucrării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 declarată de farmaciști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Consilierea primită de pacienți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Consilierea și cunoștințele pacienților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protocol de consiliere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Riscurile automedicației</a:t>
            </a:r>
            <a:endParaRPr lang="en-US" sz="2600" dirty="0"/>
          </a:p>
        </p:txBody>
      </p:sp>
      <p:pic>
        <p:nvPicPr>
          <p:cNvPr id="4" name="Image 0" descr="Riscurile automedicație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" y="1097280"/>
            <a:ext cx="821436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farmaciști comunitari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pacienți chestionați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farmacii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Chestionare anonime, acord informat, avizul comisiei de etică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declară farmaciștii</a:t>
            </a:r>
            <a:endParaRPr lang="en-US" sz="2600" dirty="0"/>
          </a:p>
        </p:txBody>
      </p:sp>
      <p:pic>
        <p:nvPicPr>
          <p:cNvPr id="4" name="Image 0" descr="Aspectele abordate întotdeauna de farmaciști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383792"/>
            <a:ext cx="5120640" cy="29016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de administrare: 85% întotdeauna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 medicamente: 42,5% întotdeauna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Reacții adverse: 30% întotdeauna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Consilierea pe grupe de vârstă</a:t>
            </a:r>
            <a:endParaRPr lang="en-US" sz="2600" dirty="0"/>
          </a:p>
        </p:txBody>
      </p:sp>
      <p:pic>
        <p:nvPicPr>
          <p:cNvPr id="4" name="Image 0" descr="Consilierea completă și incompletă pe grupe de vârstă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7152"/>
            <a:ext cx="5120640" cy="2474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Vârstnicii primesc cea mai completă consiliere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χ²(2) = 8,50, p = 0,014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Consilierea și cunoștințele</a:t>
            </a:r>
            <a:endParaRPr lang="en-US" sz="2600" dirty="0"/>
          </a:p>
        </p:txBody>
      </p:sp>
      <p:pic>
        <p:nvPicPr>
          <p:cNvPr id="4" name="Image 0" descr="Scorul de cunoștințe în funcție de consilierea primit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08760"/>
            <a:ext cx="5120640" cy="26517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Cunoștințe: 6,91 față de 5,75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Asociere, nu relație cauzală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Protocolul propus</a:t>
            </a:r>
            <a:endParaRPr lang="en-US" sz="2600" dirty="0"/>
          </a:p>
        </p:txBody>
      </p:sp>
      <p:pic>
        <p:nvPicPr>
          <p:cNvPr id="4" name="Image 0" descr="Protocolul de consiliere în automedicație propus de auto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38" y="1097280"/>
            <a:ext cx="7392924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Consilierea este incompletă la mulți pacienți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Consilierea completă este asociată cu cunoștințe mai bune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Recomandare: protocol în șase pași în farmacia comunitară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metoda WWHAM?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scurtă, ușor de memorat și acoperă informațiile necesare pentru a decide între eliberarea unui produs și trimiterea la medic.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evitat influența farmacistului asupra răspunsurilor pacienților?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Chestionarul a fost anonim, completat după eliberare, în absența farmacistului care a servit pacientul.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spune că protocolul îmbunătățește cunoștințele pacienților?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încă; studiul arată o asociere. Efectul protocolului ar trebui testat într-un studiu înainte–după sau controlat.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Când trebuie farmacistul să trimită pacientul la medic?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Când apar semnale de alarmă, când simptomele persistă sau se agravează și la pacienții vulnerabili, de exemplu sugari sau gravide.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Consilierea farmaceutică în automedicație</dc:title>
  <dc:subject>PptxGenJS Presentation</dc:subject>
  <dc:creator>Licenta RO</dc:creator>
  <cp:lastModifiedBy>Licenta RO</cp:lastModifiedBy>
  <cp:revision>1</cp:revision>
  <dcterms:created xsi:type="dcterms:W3CDTF">2026-10-05T20:23:37Z</dcterms:created>
  <dcterms:modified xsi:type="dcterms:W3CDTF">2026-10-05T20:23:37Z</dcterms:modified>
</cp:coreProperties>
</file>