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minut: de ce contează șomajul tinerilor și ce întrebare ai pus. Spune de la început că datele sunt simulate (în lucrarea ta: date oficiale, cu sursa).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Pentru fiecare ipoteză spune într-o frază teoria din spate: capital uman pentru I1 și I4, dezvoltare regională pentru I2 și I3.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pe scurt teoria capitalului uman (Becker) și piața duală a muncii (Doeringer și Piore). Arată că variabilele din model vin din aceste teorii.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ecuația modelului fără să o citești: rata șomajului depinde de patru factori, plus o eroare.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norul de puncte și linia de regresie. Mesajul: regiunile cu abandon mai mare au șomaj al tinerilor mai mare.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Regiunile predominant rurale au rata medie cea mai mare. Spune că diferența este semnificativă, dar efectul (η²) este moderat.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Insistă pe interpretarea economică a coeficientului pentru abandon, în puncte procentuale. Spune de ce agricultura și dualul nu mai sunt semnificative: efectul lor este preluat de PIB.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I1 și I2 confirmate, I3 și I4 confirmate parțial. Un rezultat parțial nu este un eșec; arată că ai interpretat corect diferența dintre corelația simplă și regresie.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Contribuția ta: fiecare recomandare pornește de la un rezultat și are un indicator de urmărire.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Încheie cu limitele spuse direct, înainte să le spună comisia. Mulțumește pentru atenție.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folosit date simulate?
Răspuns: Pentru ca exemplul să fie reproductibil și să cunoaștem relațiile reale dintre variabile. Într-o lucrare propriu-zisă se folosesc date oficiale regionale.
Întrebare: Nu există multicoliniaritate între PIB, agricultură și dual?
Răspuns: Variabilele sunt corelate, ceea ce explică de ce agricultura și dualul își pierd semnificația. Pasul următor ar fi calculul factorului VIF.
Întrebare: Puteți spune că abandonul școlar cauzează șomajul?
Răspuns: Nu. Datele transversale arată o asociere; cauzalitatea ar cere date de panel sau o metodă cu variabile instrumentale.
Întrebare: De ce rata șomajului și nu numărul de șomeri?
Răspuns: Rata raportează șomerii la populația activă, deci permite compararea regiunilor de mărimi diferite.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ECONOMIE GENERALĂ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Factorii care influențează șomajul în rândul tinerilor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Andreea Dumitru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Prof. univ. dr. Victor Niculescu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ECONOMIE TEORETICĂ ȘI APLICATĂ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problema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Șomajul tinerilor este mai ridicat decât șomajul total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factori regionali explică diferențele?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simulate pentru 80 de regiuni ipotetice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Ipotezele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Abandon școlar: efect pozitiv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PIB pe locuitor: efect negativ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Agricultură: efect pozitiv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Învățământ dual: efect negativ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teoretic</a:t>
            </a:r>
            <a:endParaRPr lang="en-US" sz="2600" dirty="0"/>
          </a:p>
        </p:txBody>
      </p:sp>
      <p:pic>
        <p:nvPicPr>
          <p:cNvPr id="4" name="Image 0" descr="Factorii șomajului tinerilor identificați în literatur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567" y="1097280"/>
            <a:ext cx="6930866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și metodă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regiuni simulate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variabile explicative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MCMMP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regresie liniară multiplă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Analiză transversală: descriptive, corelații, ANOVA, regresie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Abandonul școlar și șomajul</a:t>
            </a:r>
            <a:endParaRPr lang="en-US" sz="2600" dirty="0"/>
          </a:p>
        </p:txBody>
      </p:sp>
      <p:pic>
        <p:nvPicPr>
          <p:cNvPr id="4" name="Image 0" descr="Abandonul școlar timpuriu și rata șomajului tinerilo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463040"/>
            <a:ext cx="5120640" cy="2743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0,55,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Cea mai puternică asociere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Diferențe între regiuni</a:t>
            </a:r>
            <a:endParaRPr lang="en-US" sz="2600" dirty="0"/>
          </a:p>
        </p:txBody>
      </p:sp>
      <p:pic>
        <p:nvPicPr>
          <p:cNvPr id="4" name="Image 0" descr="Rata șomajului tinerilor pe tipuri de regiun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10337"/>
            <a:ext cx="5120640" cy="264860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Urban: 15,46%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Rural: 19,88%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F(2, 77) = 4,39, p = 0,016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Modelul de regresie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Predictor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Constanta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0,001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PIB pe locuitor (mii lei)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Abandon școlar timpuriu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0,001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Ocupare în agricultură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Învățământ dual (locuri/1 000 tineri)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Variabila dependentă: Rata șomajului tinerilor (%). R² = 0,41, F(4, 75) = 12,83, p &lt; 0,001.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R² = 0,41: modelul explică 41% din variație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Semnificative: abandonul școlar și PIB-ul pe locuitor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Verificarea ipotezelor</a:t>
            </a:r>
            <a:endParaRPr lang="en-US" sz="2600" dirty="0"/>
          </a:p>
        </p:txBody>
      </p:sp>
      <p:pic>
        <p:nvPicPr>
          <p:cNvPr id="4" name="Image 0" descr="Sinteza verificării ipotezelo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416" y="1097280"/>
            <a:ext cx="6523168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Recomandări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510725"/>
                <a:gridCol w="3626603"/>
                <a:gridCol w="2092271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Rezultatul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Măsura recomandată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 de urmărire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Abandonul școlar este cel mai puternic predictor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Programe de prevenire a abandonului (mentorat, „școală după școală”) în regiunile cu abandon peste medie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Rata abandonului școlar timpuriu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PIB-ul regional mai mic se asociază cu șomaj mai mare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Investiții care creează locuri de muncă pentru tineri în regiunile mai puțin dezvoltate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Rata de ocupare 15–24 de ani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Efectul învățământului dual nu este robust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Extinderea pilot, cu evaluare de impact înainte de generalizare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Ponderea absolvenților angajați după 6 luni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Regiunile rurale au șomaj mai mare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Transport subvenționat spre centrele urbane și formare pentru ocupații non-agricole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Diferența urban–rural a ratei șomajului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limite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Prioritate: prevenirea abandonului școlar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simulate și transversale: fără concluzii cauzale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viitor: date oficiale și analiză de panel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folosit date simulate?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ca exemplul să fie reproductibil și să cunoaștem relațiile reale dintre variabile. Într-o lucrare propriu-zisă se folosesc date oficiale regionale.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există multicoliniaritate între PIB, agricultură și dual?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Variabilele sunt corelate, ceea ce explică de ce agricultura și dualul își pierd semnificația. Pasul următor ar fi calculul factorului VIF.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Puteți spune că abandonul școlar cauzează șomajul?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Nu. Datele transversale arată o asociere; cauzalitatea ar cere date de panel sau o metodă cu variabile instrumentale.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rata șomajului și nu numărul de șomeri?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raportează șomerii la populația activă, deci permite compararea regiunilor de mărimi diferite.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Factorii care influențează șomajul în rândul tinerilor</dc:title>
  <dc:subject>PptxGenJS Presentation</dc:subject>
  <dc:creator>Licenta RO</dc:creator>
  <cp:lastModifiedBy>Licenta RO</cp:lastModifiedBy>
  <cp:revision>1</cp:revision>
  <dcterms:created xsi:type="dcterms:W3CDTF">2026-10-05T20:23:37Z</dcterms:created>
  <dcterms:modified xsi:type="dcterms:W3CDTF">2026-10-05T20:23:37Z</dcterms:modified>
</cp:coreProperties>
</file>