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direct cu problema: suferința nu are un preț de piață, dar instanța trebuie să stabilească o sumă. Spune întrebarea de cercetare și de ce contează pentru justițiabili.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pe scurt evoluția: Codul civil din 1864, apoi Codul civil actual, în vigoare din 1 octombrie 2011. Nu citi articolele; spune doar ce s-a schimbat pentru prejudiciul moral.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Enumeră cele patru condiții din art. 1357 C. civ. Insistă pe prejudiciu, pentru că este subiectul lucrării.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cum ai ales cele 60 de hotărâri și că fiecare a fost analizată cu aceeași fișă (anexa). Comisia apreciază un criteriu clar de selecție.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singur mesaj: prejudiciul moral este recunoscut în trei sferturi din cauze, dar sumele cerute sunt aproape întotdeauna reduse.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graficul și compară categoriile. Cea mai mare reducere apare la atingerile aduse onoarei. Pregătește o explicație posibilă.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speța în trei propoziții: faptele, problema de drept (vina victimei) și drumul procesului până la apel.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Fond 60.000 lei, apel 80.000 lei. Spune de ce a majorat curtea de apel suma: sechele permanente și vârsta victimei.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Explică de ce ai ales cele cinci criterii și ponderile lor și ce scor obține cauza.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întrebarea de cercetare și încheie cu propunerea de lege ferenda.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doar hotărâri din perioada 2020–2024?
Răspuns: Pentru a analiza practica recentă, după stabilizarea interpretării noului Cod civil, și pentru a avea un eșantion comparabil.
Întrebare: Nu este grila de evaluare prea subiectivă?
Răspuns: Criteriile provin din motivările analizate; ponderile sunt orientative și pot fi ajustate. Scopul este previzibilitatea, nu un tarif fix.
Întrebare: Cum se aplică art. 1371 C. civ. în studiul de caz?
Răspuns: Vina victimei reduce despăgubirea doar dacă a contribuit la producerea sau mărirea prejudiciului; lipsa căștii nu a influențat leziunile de la picior.
Întrebare: Ce limite are cercetarea?
Răspuns: Eșantionul nu este reprezentativ pentru toate instanțele, iar unele hotărâri publicate sunt anonimizate și incomplete.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DREPT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Repararea prejudiciului moral în răspunderea civilă delictuală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Andrei Constantinescu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Elena Dumitrescu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DREPT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de drept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Prejudiciul moral nu are un preț de piață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stabilesc instanțele cuantumul daunelor morale?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practica judiciară previzibilă?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legislativ</a:t>
            </a:r>
            <a:endParaRPr lang="en-US" sz="2600" dirty="0"/>
          </a:p>
        </p:txBody>
      </p:sp>
      <p:pic>
        <p:nvPicPr>
          <p:cNvPr id="4" name="Image 0" descr="Repere în reglementarea răspunderii civile delictu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Condițiile răspunderii pentru fapta proprie</a:t>
            </a:r>
            <a:endParaRPr lang="en-US" sz="2600" dirty="0"/>
          </a:p>
        </p:txBody>
      </p:sp>
      <p:pic>
        <p:nvPicPr>
          <p:cNvPr id="4" name="Image 0" descr="Condițiile răspunderii civile delictuale pentru fapta propri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hotărâri analizate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(2020–2024)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tipuri de prejudiciu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Fișă de analiză identică pentru fiecare hotărâre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Soluțiile instanțelor</a:t>
            </a:r>
            <a:endParaRPr lang="en-US" sz="2600" dirty="0"/>
          </a:p>
        </p:txBody>
      </p:sp>
      <p:pic>
        <p:nvPicPr>
          <p:cNvPr id="4" name="Image 0" descr="Distribuția soluțiilor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56006"/>
            <a:ext cx="5120640" cy="27572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51,7% admise în parte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 respinse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 solicitată este redusă aproape întotdeauna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 solicitată și suma acordată</a:t>
            </a:r>
            <a:endParaRPr lang="en-US" sz="2600" dirty="0"/>
          </a:p>
        </p:txBody>
      </p:sp>
      <p:pic>
        <p:nvPicPr>
          <p:cNvPr id="4" name="Image 0" descr="Suma solicitată și suma acordată, pe tipuri de prejudiciu (medii, mii le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34160"/>
            <a:ext cx="5120640" cy="2600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mai mari sume: decesul unei rude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mare reducere: onoare și demnitate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caz: biciclist rănit într-un accident</a:t>
            </a:r>
            <a:endParaRPr lang="en-US" sz="2600" dirty="0"/>
          </a:p>
        </p:txBody>
      </p:sp>
      <p:pic>
        <p:nvPicPr>
          <p:cNvPr id="4" name="Image 0" descr="Etapele procesului în cauza analizată (date fictiv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Soluția instanțelor</a:t>
            </a:r>
            <a:endParaRPr lang="en-US" sz="2600" dirty="0"/>
          </a:p>
        </p:txBody>
      </p:sp>
      <p:pic>
        <p:nvPicPr>
          <p:cNvPr id="4" name="Image 0" descr="Daunele morale din cauza analizată, comparate cu media cauzelor similare (mii le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Solicitat: 250.000 lei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Fond: 60.000 lei, apel: 80.000 lei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Apărarea privind vina victimei a fost respinsă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grilă de evaluare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438400"/>
                <a:gridCol w="1066800"/>
                <a:gridCol w="33528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Situația din cauză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Punctaj (0–10)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Gravitatea leziunilor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Fractură de tibie, intervenție chirurgicală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Durata suferinței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de zile de îngrijiri medicale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Consecințe permanente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Invaliditate parțială de 15%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Vârsta și viața socială a victimei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 de ani, a renunțat la sportul de performanță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Comportamentul autorului după faptă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 a acordat sprijin victimei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 ponderat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 7,4 / 10: susține majorarea din apel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propuneri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Prejudiciul moral este recunoscut constant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Sumele acordate variază mult între cauze similare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lege ferenda: un ghid orientativ de evaluare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doar hotărâri din perioada 2020–2024?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a analiza practica recentă, după stabilizarea interpretării noului Cod civil, și pentru a avea un eșantion comparabil.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este grila de evaluare prea subiectivă?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Criteriile provin din motivările analizate; ponderile sunt orientative și pot fi ajustate. Scopul este previzibilitatea, nu un tarif fix.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se aplică art. 1371 C. civ. în studiul de caz?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Vina victimei reduce despăgubirea doar dacă a contribuit la producerea sau mărirea prejudiciului; lipsa căștii nu a influențat leziunile de la picior.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cercetarea?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Eșantionul nu este reprezentativ pentru toate instanțele, iar unele hotărâri publicate sunt anonimizate și incomplete.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Repararea prejudiciului moral în răspunderea civilă delictuală</dc:title>
  <dc:subject>PptxGenJS Presentation</dc:subject>
  <dc:creator>Licenta RO</dc:creator>
  <cp:lastModifiedBy>Licenta RO</cp:lastModifiedBy>
  <cp:revision>1</cp:revision>
  <dcterms:created xsi:type="dcterms:W3CDTF">2026-10-05T20:23:37Z</dcterms:created>
  <dcterms:modified xsi:type="dcterms:W3CDTF">2026-10-05T20:23:37Z</dcterms:modified>
</cp:coreProperties>
</file>