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festivalul și problema în trei propoziții: publicul nu recunoaște festivalul de la o ediție la alta. Spune obiectivul proiectului.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 citi tabelul. Subliniază publicul țintă și constrângerea principală: buget redus și materiale editabile de voluntari.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ce ai preluat și ce ai evitat din fiecare festival analizat. Asta arată comisiei că cercetarea ți-a influențat proiectul.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moodboard-ul real în prezentare, cu sursele imaginilor. Formulează conceptul într-o singură propoziție: festivalul ca loc de întâlnire pe malul râului.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Parcurge rapid etapele. Comisia apreciază când vede schițele intermediare, așa că pune 2–3 schițe pe planșă.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pe scurt cum ai testat (o variantă per participant, scale 1–5) și ce a ieșit. Nu intra în detalii statistice decât dacă ești întrebată.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că decizia nu este doar gustul tău: cinci criterii, ponderi explicite, iar testarea este unul dintre 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Leagă culorile de concept: râul și felinarele. Spune că tipografia folosește Montserrat și Source Sans 3, ambele gratuite. Arată pe planșă afișul și o postare, ca exemple de aplicare.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opinia ta argumentată: ai combinat lizibilitatea V2 cu legătura locală a V3. Spune de 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scurt la cele trei obiective și încheie cu direcțiile de dezvoltare.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De ce nu ați ales varianta V3, care este mai legată de cultura locală?
Răspuns: V3 a fost cea mai puțin lizibilă la dimensiuni mici. Am păstrat motivul textil ca element grafic secundar, ca să nu pierdem legătura cu locul.
Întrebare: De ce fiecare participant a văzut o singură variantă?
Răspuns: Ca evaluările să nu fie influențate de comparația directă. Dezavantajul este eșantionul mic: 12 persoane pe variantă.
Întrebare: Cum ați stabilit ponderile din matrice?
Răspuns: Împreună cu organizatorii, pornind de la brief: relevanța și reacția publicului au primit cele mai mari ponderi. Am verificat că V2 rămâne prima și la ponderi egale.
Întrebare: Cum vă asigurați că voluntarii aplică corect identitatea?
Răspuns: Prin manualul de identitate și prin șabloane editabile în care logoul și culorile sunt blocate; voluntarii modifică doar textul.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DESIGN GRAFIC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Identitate vizuală pentru un festival local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Ioana Mureșan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Lect. univ. dr. Mihai Dragomir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ARTE ȘI DESIGN · Timișoara,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 de design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Festival local fără identitate unitară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 logo și alt afiș la fiecare ediție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Obiectiv: un sistem vizual pentru cel puțin 3 ediții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Brief-ul</a:t>
            </a:r>
            <a:endParaRPr lang="en-US" sz="2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986455"/>
                <a:gridCol w="6243145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Elementul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Conținut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Beneficiar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Asociația culturală care organizează festivalul (fictivă)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Evenimentul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Festival anual de 3 zile, gratuit, pe malul râului: concerte, târg de meșteșuguri, ateliere pentru copii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Public țintă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Locuitori de 18–45 de ani și familii cu copii; turiști din regiune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Problema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Fiecare ediție a avut alt afiș și alt logo; festivalul nu este recunoscut ușor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Obiectivul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 identitate vizuală unitară, folosită cel puțin 3 ediții, ușor de aplicat de voluntari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Livrabile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Logo și variante, paletă, tipografie, afiș, materiale digitale, semnalistică, manual de identitate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Constrângeri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Buget redus de tipar; fonturi gratuite (licență SIL Open Font License); fișiere editabile de nespecialiști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Analiza referințelor</a:t>
            </a:r>
            <a:endParaRPr lang="en-US" sz="2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496291"/>
                <a:gridCol w="1371600"/>
                <a:gridCol w="1371600"/>
                <a:gridCol w="1371600"/>
                <a:gridCol w="2618509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Festivalul (fictiv)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Tipul mărcii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Paleta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Tipografia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Ce preluăm / ce evităm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Festivalul A (oraș mare)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Simbol abstract + logotip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culori, contrast puternic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Sans-serif geometric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Preluăm: sistemul simplu de culori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Festivalul B (oraș mic)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Ilustrație detaliată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6–7 culori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Font decorativ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Evităm: ilustrația nu se citește la dimensiuni mici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Festivalul C (muzică)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Doar logotip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Schimbată la fiecare ediție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Sans-serif condensat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Evităm: lipsa continuității între ediții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Festivalul D (meșteșuguri)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Motiv tradițional stilizat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Roșu, negru, alb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Serif clasic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Preluăm: legătura cu cultura locală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Festivalul E (film)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Monogramă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Monocrom + o culoare de accent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Sans-serif neutru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Preluăm: variantele monocrome pentru tipar ieftin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Conceptul</a:t>
            </a:r>
            <a:endParaRPr lang="en-US" sz="2600" dirty="0"/>
          </a:p>
        </p:txBody>
      </p:sp>
      <p:pic>
        <p:nvPicPr>
          <p:cNvPr id="4" name="Image 0" descr="Moodboard-ul descris ca hartă de concept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074" y="1097280"/>
            <a:ext cx="7647852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Procesul</a:t>
            </a:r>
            <a:endParaRPr lang="en-US" sz="2600" dirty="0"/>
          </a:p>
        </p:txBody>
      </p:sp>
      <p:pic>
        <p:nvPicPr>
          <p:cNvPr id="4" name="Image 0" descr="Etapele procesului de proiectar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78000"/>
            <a:ext cx="5120640" cy="21132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de schițe, 3 variante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de participanți la testare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Testarea cu publicul</a:t>
            </a:r>
            <a:endParaRPr lang="en-US" sz="2600" dirty="0"/>
          </a:p>
        </p:txBody>
      </p:sp>
      <p:pic>
        <p:nvPicPr>
          <p:cNvPr id="4" name="Image 0" descr="Distribuția scorurilor de atractivitate pe variante (n = 36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691640"/>
            <a:ext cx="5120640" cy="22860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Atractivitate: F(2, 33) = 6,23, p = 0,005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 – Felinarul: media cea mai mare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V3: cea mai puțin lizibilă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Decizia: matricea ponderată</a:t>
            </a:r>
            <a:endParaRPr lang="en-US" sz="2600" dirty="0"/>
          </a:p>
        </p:txBody>
      </p:sp>
      <p:pic>
        <p:nvPicPr>
          <p:cNvPr id="4" name="Image 0" descr="Scorul ponderat al variantelor de logo (din 10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51428"/>
            <a:ext cx="5120640" cy="216642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V2: 8,15 din 10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Testarea este un criteriu, nu singurul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Sistemul vizual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1800225"/>
                <a:gridCol w="1157288"/>
                <a:gridCol w="1414463"/>
                <a:gridCol w="1543050"/>
                <a:gridCol w="2314575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Culoarea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HEX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RGB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CMYK (aprox.)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Utilizare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Albastru râu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#1F4E79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31, 78, 121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74, 36, 0, 53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Logo, titluri, fundaluri pline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Portocaliu felinar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#F28C28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242, 140, 40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0, 42, 83, 5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Simbolul, accente, butoane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Galben de vară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#FFD166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255, 209, 102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0, 18, 60, 0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Accente secundare, ilustrații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Crem hârtie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#F7F1E3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247, 241, 227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0, 2, 8, 3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Fundal pentru afișe și pagini web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Gri cărbune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#2B2B2B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43, 43, 43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0, 0, 0, 83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Text curent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Valorile CMYK sunt conversii orientative; pentru tipar se verifică pe o probă de culoare la tipografie.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Contribuția personală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Alegere argumentată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 din testare și matrice de decizie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Sinteză V2 + V3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Motivul textil devine element grafic secundar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 aplicabil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Șabloane editabile pentru voluntari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direcții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Obiectivele au fost atinse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Limite: eșantion mic, o variantă per participant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Următorul pas: testare pe o ediție reală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ați ales varianta V3, care este mai legată de cultura locală?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V3 a fost cea mai puțin lizibilă la dimensiuni mici. Am păstrat motivul textil ca element grafic secundar, ca să nu pierdem legătura cu locul.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fiecare participant a văzut o singură variantă?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 evaluările să nu fie influențate de comparația directă. Dezavantajul este eșantionul mic: 12 persoane pe variantă.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stabilit ponderile din matrice?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Împreună cu organizatorii, pornind de la brief: relevanța și reacția publicului au primit cele mai mari ponderi. Am verificat că V2 rămâne prima și la ponderi egale.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vă asigurați că voluntarii aplică corect identitatea?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 manualul de identitate și prin șabloane editabile în care logoul și culorile sunt blocate; voluntarii modifică doar textul.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Identitate vizuală pentru un festival local</dc:title>
  <dc:subject>PptxGenJS Presentation</dc:subject>
  <dc:creator>Licenta RO</dc:creator>
  <cp:lastModifiedBy>Licenta RO</cp:lastModifiedBy>
  <cp:revision>1</cp:revision>
  <dcterms:created xsi:type="dcterms:W3CDTF">2026-10-05T20:23:36Z</dcterms:created>
  <dcterms:modified xsi:type="dcterms:W3CDTF">2026-10-05T20:23:36Z</dcterms:modified>
</cp:coreProperties>
</file>