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Începe cu paradoxul: vânzări în creștere, profit în scădere. Spune că firma și cifrele sunt fictive (în lucrarea ta: anonimizate).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Patru obiective, în ordinea capitolelor. La final arăți că ai răspuns la fiecare.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pe scurt etapele: retratare, analiză pe orizontală și verticală, echilibru financiar, indicatori, diagnostic. Menționează că ai folosit soldurile de la sfârșitul anului.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Mesajul: firma vinde mai mult, dar banii rămân la clienți.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că cheltuielile au crescut mai repede decât veniturile și că dobânzile au contat în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simplu: fondul de rulment nu mai acoperă nevoia de finanțare a stocurilor și creanțelor, iar diferența vine din credite pe termen scurt.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că lichiditatea și solvabilitatea sunt încă acceptabile; problema principală este rentabilitatea.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Acesta este punctul-cheie al diagnosticului. Leagă decalajul de creșterea dobânzilor.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Contribuția ta: fiecare măsură pornește de la o problemă găsită în analiză și are un indicator-țintă măsurabil.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Răspunde direct la întrebarea de cercetare. Menționează limitele: lipsa comparației cu sectorul.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De ce ați folosit soldurile de la sfârșitul anului și nu valori medii?
Răspuns: Pentru că bilanțul din 2022 nu face parte din perioada analizată; cu solduri medii aș fi avut doar doi ani comparabili. Am precizat acest lucru ca limită.
Întrebare: Lichiditatea curentă este sub 2. Este firma în pericol?
Răspuns: Nu imediat: indicatorul este stabil, iar solvabilitatea este bună. Riscul vine din calitatea creanțelor, de aceea am analizat și durata de încasare.
Întrebare: Cum verificați că bilanțul și CPP sunt corelate?
Răspuns: Variația capitalurilor proprii este egală cu profitul net minus dividendele: 175 mii lei dividende în 2024 și zero în 2025.
Întrebare: De ce nu ați calculat scorul Altman?
Răspuns: Modelul a fost construit pe alte tipuri de firme; am preferat indicatori interpretabili direct. Este o direcție de extindere a lucrării.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4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5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9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CONTABILITATE ȘI INFORMATICĂ DE GESTIUNE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Analiza situațiilor financiare ale unei societăți comerciale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Mihai Popa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Conf. univ. dr. Ana Stoica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CONTABILITATE ȘI INFORMATICĂ DE GESTIUNE · București,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și întrebarea de cercetare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 Exemplu SRL: comerț cu materiale de construcții (firmă fictivă)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Cifra de afaceri crește, profitul net scade în 2025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ce? Analiza situațiilor financiare 2023–2025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Obiective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Cadrul legislativ și metodele de analiză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57175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5463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O2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275463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Bilanțul și CPP pe trei ani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68630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6918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O3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86918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Indicatori de echilibru, lichiditate, rentabilitate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80085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98373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O4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98373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Diagnostic și recomandări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Metodologia</a:t>
            </a:r>
            <a:endParaRPr lang="en-US" sz="2600" dirty="0"/>
          </a:p>
        </p:txBody>
      </p:sp>
      <p:pic>
        <p:nvPicPr>
          <p:cNvPr id="4" name="Image 0" descr="Etapele analizei situațiilor financiar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20586"/>
            <a:ext cx="8229600" cy="2873829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 activului</a:t>
            </a:r>
            <a:endParaRPr lang="en-US" sz="2600" dirty="0"/>
          </a:p>
        </p:txBody>
      </p:sp>
      <p:pic>
        <p:nvPicPr>
          <p:cNvPr id="4" name="Image 0" descr="Structura activului, 2023–2025 (% din total activ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97152"/>
            <a:ext cx="5120640" cy="247497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Creanțele: de la 22,4% la 31,0% din activ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Disponibilitățile: de la 10,2% la 4,0%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Rezultatele firmei</a:t>
            </a:r>
            <a:endParaRPr lang="en-US" sz="2600" dirty="0"/>
          </a:p>
        </p:txBody>
      </p:sp>
      <p:pic>
        <p:nvPicPr>
          <p:cNvPr id="4" name="Image 0" descr="Rezultatul din exploatare, rezultatul brut și profitul net, 2023–2025 (mii lei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97152"/>
            <a:ext cx="5120640" cy="247497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Cifra de afaceri: +26,4%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Profitul net 2025: 294 mii lei (−44% față de 2024)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Dobânzile s-au mai mult decât dublat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Echilibrul financiar</a:t>
            </a:r>
            <a:endParaRPr lang="en-US" sz="2600" dirty="0"/>
          </a:p>
        </p:txBody>
      </p:sp>
      <p:pic>
        <p:nvPicPr>
          <p:cNvPr id="4" name="Image 0" descr="Fondul de rulment, necesarul de fond de rulment și trezoreria netă (mii lei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54480"/>
            <a:ext cx="5120640" cy="25603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 pozitiv și în creștere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NFR crește mai repede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TN 2025: −336 mii lei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Rentabilitatea</a:t>
            </a:r>
            <a:endParaRPr lang="en-US" sz="2600" dirty="0"/>
          </a:p>
        </p:txBody>
      </p:sp>
      <p:pic>
        <p:nvPicPr>
          <p:cNvPr id="4" name="Image 0" descr="Evoluția ratelor de rentabilitate, 2023–2025 (%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639824"/>
            <a:ext cx="5120640" cy="238963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ROE: de la 19,4% la 9,1%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Marja netă: de la 7,0% la 3,2%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Duratele de rotație</a:t>
            </a:r>
            <a:endParaRPr lang="en-US" sz="2600" dirty="0"/>
          </a:p>
        </p:txBody>
      </p:sp>
      <p:pic>
        <p:nvPicPr>
          <p:cNvPr id="4" name="Image 0" descr="Duratele de rotație a stocurilor, creanțelor și furnizorilor (zile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97152"/>
            <a:ext cx="5120640" cy="247497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Creanțe: 82 de zile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Furnizori: 51 de zile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Decalaj de peste 30 de zile, finanțat din credite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Recomandările autorului</a:t>
            </a:r>
            <a:endParaRPr lang="en-US" sz="26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2310063"/>
                <a:gridCol w="3753853"/>
                <a:gridCol w="2165684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Problema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Măsura propusă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Indicator-țintă (2026)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Creanțe încasate în 82 de zile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Termen de plată de 45 de zile în contractele noi, scadențar lunar, oprirea livrărilor la restanțe peste 30 de zile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Durata de încasare sub 65 de zile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Stocuri cu rotație lentă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Analiza ABC a stocurilor, lichidarea articolelor fără mișcare de peste 6 luni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Durata de rotație sub 50 de zile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Trezorerie netă negativă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Înlocuirea creditului pe termen scurt cu o linie de credit dimensionată după NFR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TN ≥ 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Marjă netă în scădere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Renegocierea prețurilor de achiziție și urmărirea lunară a marjei pe grupe de produse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Marja netă peste 5%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Scăderea profitului vine din finanțarea creanțelor, nu din vânzări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Firma rămâne solvabilă, dar mai puțin rentabilă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Prioritate: încasarea mai rapidă a creanțelor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ați folosit soldurile de la sfârșitul anului și nu valori medii?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Pentru că bilanțul din 2022 nu face parte din perioada analizată; cu solduri medii aș fi avut doar doi ani comparabili. Am precizat acest lucru ca limită.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Lichiditatea curentă este sub 2. Este firma în pericol?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 imediat: indicatorul este stabil, iar solvabilitatea este bună. Riscul vine din calitatea creanțelor, de aceea am analizat și durata de încasare.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verificați că bilanțul și CPP sunt corelate?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Variația capitalurilor proprii este egală cu profitul net minus dividendele: 175 mii lei dividende în 2024 și zero în 2025.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nu ați calculat scorul Altman?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Modelul a fost construit pe alte tipuri de firme; am preferat indicatori interpretabili direct. Este o direcție de extindere a lucrării.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Analiza situațiilor financiare ale unei societăți comerciale</dc:title>
  <dc:subject>PptxGenJS Presentation</dc:subject>
  <dc:creator>Licenta RO</dc:creator>
  <cp:lastModifiedBy>Licenta RO</cp:lastModifiedBy>
  <cp:revision>1</cp:revision>
  <dcterms:created xsi:type="dcterms:W3CDTF">2026-10-05T20:23:31Z</dcterms:created>
  <dcterms:modified xsi:type="dcterms:W3CDTF">2026-10-05T20:23:31Z</dcterms:modified>
</cp:coreProperties>
</file>