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contează primele ore ale unei crize online și precizează că este un studiu de caz.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ideea centrală a lui Coombs: strategia trebuie potrivită cu responsabilitatea atribuită de public. Spune că aceste patru grupuri sunt categoriile din grila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cazul în trei propoziții: postarea virală, retragerea lotului, scuzele publice.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ales eșantionul (aleatoriu) și că un al doilea codificator a verificat grila.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trecerea de la negare la reconstrucție. Leag-o de SCCT: pentru o marcă cu o criză anterioară, teoria recomandă reconstrucția.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cel mai mare volum de comentarii a venit când marca nega și răspundea greu.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primele două teme și observă că sprijinul pentru marcă a fost 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testul χ² și scorurile medii. Atenție: este o asociere în timp, nu o dovadă că scuzele au cauzat schimbarea.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acțiune pornește de la un rezultat: negarea, timpul de răspuns, tonul.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cele trei întrebări de cercetare, în ordine,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analizat doar Facebook?
Răspuns: Pagina de Facebook a fost principalul canal al mărcii în criză; celelalte rețele au avut puține postări. Compararea platformelor rămâne o direcție viitoare.
Întrebare: Cum ați ales cele 600 de comentarii?
Răspuns: Aleatoriu, din toate cele 4 820 de comentarii, ca să evit alegerea doar a celor mai vizibile sau mai extreme.
Întrebare: Puteți spune că scuzele au îmbunătățit tonul?
Răspuns: Nu cauzal. Datele arată o asociere în timp; tonul se poate îmbunătăți și pentru că interesul publicului scade.
Întrebare: Cât de fiabilă este codificarea?
Răspuns: Un al doilea codificator a analizat independent 60 de comentarii; kappa Cohen a fost 0,81 pentru ton și 0,76 pentru temă.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COMUNICARE ȘI RELAȚII PUBLICE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Comunicarea de criză a unei mărci pe rețelele sociale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Marinescu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Mihai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JURNALISM ȘI ȘTIINȚELE COMUNICĂRII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rețelele sociale o criză se răspândește în câteva ore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 comunicat o marcă în primele 10 zile ale unei crize?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caz: marca fictivă „Lacto X”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teoretic: SCCT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44566"/>
                <a:gridCol w="2695903"/>
                <a:gridCol w="3689131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Grupul de strategii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Exemplu de mesaj (formulat pentru exemplu)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Atacarea acuzatorului, negarea, găsirea unui țap ispășitor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„Informațiile care circulă sunt false.”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Diminuare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Scuza, justificarea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„Problema a apărut la un singur lot, din cauza unui furnizor.”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Reconstrucție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Compensarea, scuzele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„Ne cerem scuze și rambursăm integral produsele.”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Consolidare (secundară)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Reamintirea faptelor bune, flatarea publicului, victimizarea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„De 20 de ani punem siguranța clienților pe primul loc.”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Cronologia crizei</a:t>
            </a:r>
            <a:endParaRPr lang="en-US" sz="2600" dirty="0"/>
          </a:p>
        </p:txBody>
      </p:sp>
      <p:pic>
        <p:nvPicPr>
          <p:cNvPr id="4" name="Image 0" descr="Cronologia crizei „Lacto X” (date fictiv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24643"/>
            <a:ext cx="8229600" cy="326571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postări ale mărcii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4 820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comentarii în corpus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comentarii codificate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de conținut; kappa Cohen peste 0,75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Strategiile mărcii</a:t>
            </a:r>
            <a:endParaRPr lang="en-US" sz="2600" dirty="0"/>
          </a:p>
        </p:txBody>
      </p:sp>
      <p:pic>
        <p:nvPicPr>
          <p:cNvPr id="4" name="Image 0" descr="Strategiile dominante în cele 10 postări ale mărci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Ziua 1: negare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ziua 4: scuze și rambursare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Volumul discuției</a:t>
            </a:r>
            <a:endParaRPr lang="en-US" sz="2600" dirty="0"/>
          </a:p>
        </p:txBody>
      </p:sp>
      <p:pic>
        <p:nvPicPr>
          <p:cNvPr id="4" name="Image 0" descr="Numărul de comentarii la postările mărcii, pe zi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25168"/>
            <a:ext cx="5120640" cy="2218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Vârf în ziua 1, după postările de negare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Timpul de răspuns: de la 9,5 ore la sub o oră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au discutat utilizatorii</a:t>
            </a:r>
            <a:endParaRPr lang="en-US" sz="2600" dirty="0"/>
          </a:p>
        </p:txBody>
      </p:sp>
      <p:pic>
        <p:nvPicPr>
          <p:cNvPr id="4" name="Image 0" descr="Temele comentariilor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1097280"/>
            <a:ext cx="821436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tonului</a:t>
            </a:r>
            <a:endParaRPr lang="en-US" sz="2600" dirty="0"/>
          </a:p>
        </p:txBody>
      </p:sp>
      <p:pic>
        <p:nvPicPr>
          <p:cNvPr id="4" name="Image 0" descr="Tonul comentariilor pe etape ale crizei (% din comentariile etape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χ²(4) = 98,52,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Scorul mediu: de la −0,77 la 0,37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protocol de criză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60786"/>
                <a:gridCol w="4256690"/>
                <a:gridCol w="241212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Momentul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Acțiunea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de urmărit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 oră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Mesaj de recunoaștere a problemei: ce știm, ce verificăm, când revenim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Timp până la prima postare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Primele 24 de ore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Strategie de reconstrucție: scuze, instrucțiuni clare de rambursare, fără negare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Ponderea comentariilor negative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Zilele 2–5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Răspunsuri la comentarii în cel mult 2 ore; postare zilnică de actualizare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Timp median de răspuns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După criză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Dovezi ale schimbării (audit, video din fabrică); evaluarea comunicării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Scorul mediu de ton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Negarea inițială a coincis cu tonul cel mai negativ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Reconstrucția a fost urmată de o îmbunătățire a tonului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un singur caz și o singură platformă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analizat doar Facebook?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Pagina de Facebook a fost principalul canal al mărcii în criză; celelalte rețele au avut puține postări. Compararea platformelor rămâne o direcție viitoare.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ales cele 600 de comentarii?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Aleatoriu, din toate cele 4 820 de comentarii, ca să evit alegerea doar a celor mai vizibile sau mai extreme.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scuzele au îmbunătățit tonul?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cauzal. Datele arată o asociere în timp; tonul se poate îmbunătăți și pentru că interesul publicului scade.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fiabilă este codificarea?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al doilea codificator a analizat independent 60 de comentarii; kappa Cohen a fost 0,81 pentru ton și 0,76 pentru temă.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Comunicarea de criză a unei mărci pe rețelele sociale</dc:title>
  <dc:subject>PptxGenJS Presentation</dc:subject>
  <dc:creator>Licenta RO</dc:creator>
  <cp:lastModifiedBy>Licenta RO</cp:lastModifiedBy>
  <cp:revision>1</cp:revision>
  <dcterms:created xsi:type="dcterms:W3CDTF">2026-10-05T20:23:31Z</dcterms:created>
  <dcterms:modified xsi:type="dcterms:W3CDTF">2026-10-05T20:23:31Z</dcterms:modified>
</cp:coreProperties>
</file>