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Începe cu motivația economică, apoi spune întrebarea de cercetare. Menționează de la început că seria este simulată și de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fiecare ipoteză și testul care o verifică: ADF, Ljung–Box, RMSE și MAPE. La final vei reveni la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Precizează clar: seria este simulată dintr-un proces cunoscut, nu reprezintă inflația din România. Asta permite să verifici dacă metoda găsește modelul corect.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patru etape: identificare, estimare, validare, prognoză. Spune că etapele se repetă până când reziduurile trec testele.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doar valorile p și concluzia. Apoi spune că PACF-ul are un singur coeficient semnificativ, la lagul 1, deci AR(1) pentru prima diferență.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ARIMA(1,1,0) are cele mai mici valori la ambele criterii. Modelele cu mai mulți parametri nu aduc un câștig.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Interpretează φ₁: aproape jumătate din variația inflației se transmite în luna următoare. Testele pe reziduuri nu resping nicio ipoteză nulă, deci modelul este valid.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graficul: prognoza converge spre 3,72%, intervalul se lărgește. Recunoaște că modelul nu prinde reaccelerarea din ultimele luni.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Rezultatul principal: RMSE 0,38 față de 0,66 pp, MAPE 7,9% față de 13,9%. Ipoteza I3 se confirmă.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Reia ipotezele, spune contribuția (verificarea metodologiei pe un proces cunoscut) și limitele.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date simulate și nu date de la INS?
Răspuns: Pentru a verifica metodologia pe un proces cunoscut: putem compara coeficientul estimat (0,493) cu cel real (0,5). Pasul următor este aplicarea pe date oficiale.
Întrebare: De ce ARIMA(1,1,0) și nu un model mai complex?
Răspuns: Are cele mai mici valori AIC și BIC, iar reziduurile sunt zgomot alb; parametrii suplimentari nu îmbunătățesc modelul.
Întrebare: De ce prognoza devine constantă după câteva luni?
Răspuns: Într-un ARIMA(1,1,0) fără constantă, efectul ultimei variații se stinge geometric (0,493ʰ), deci prognoza converge spre un nivel constant, 3,72%.
Întrebare: Ce ar trebui să schimbați pentru inflația lunară reală?
Răspuns: Să testez sezonalitatea (SARIMA), posibile rupturi structurale și să adaug variabile explicative, de exemplu cursul de schimb, într-un model VAR.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CIBERNETICĂ ECONOMICĂ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Modelarea și prognoza ratei inflației cu modele ARIMA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Dobrescu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Prof. univ. dr. Ana Vlădescu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CIBERNETICĂ, STATISTICĂ ȘI INFORMATICĂ ECONOMICĂ · București,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prognoza inflației?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Deciziile de dobândă, salarii și prețuri depind de inflația așteptată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ARIMA: model standard pentru prognoza pe termen scurt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bate un model ARIMA prognoza naivă?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Ipotezele cercetării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Seria este integrată de ordinul 1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Reziduurile modelului sunt zgomot alb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I3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ARIMA are erori mai mici decât modelul naiv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Datele: serie lunară simulată</a:t>
            </a:r>
            <a:endParaRPr lang="en-US" sz="2600" dirty="0"/>
          </a:p>
        </p:txBody>
      </p:sp>
      <p:pic>
        <p:nvPicPr>
          <p:cNvPr id="4" name="Image 0" descr="Rata anuală a inflației, serie lunară simulat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56080"/>
            <a:ext cx="5120640" cy="2357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de luni: 108 pentru estimare, 12 pentru test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Box–Jenkins</a:t>
            </a:r>
            <a:endParaRPr lang="en-US" sz="2600" dirty="0"/>
          </a:p>
        </p:txBody>
      </p:sp>
      <p:pic>
        <p:nvPicPr>
          <p:cNvPr id="4" name="Image 0" descr="Etapele metodologiei Box–Jenkin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1097280"/>
            <a:ext cx="704088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Staționaritate și identificare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725561"/>
                <a:gridCol w="1327355"/>
                <a:gridCol w="929148"/>
                <a:gridCol w="1460090"/>
                <a:gridCol w="929148"/>
                <a:gridCol w="185829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Statistica ADF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Laguri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Valoarea critică (5%)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Concluzia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yₜ (nivel)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−1,769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−2,890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Nestaționară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Δyₜ (prima diferență)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−3,806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−2,890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Staționară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H₀: seria are o rădăcină unitară. Numărul de laguri a fost ales automat după criteriul AIC.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Nivel: p = 0,396 (nestaționară)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 diferență: p = 0,003 (staționară) → d = 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Selecția modelului după AIC</a:t>
            </a:r>
            <a:endParaRPr lang="en-US" sz="2600" dirty="0"/>
          </a:p>
        </p:txBody>
      </p:sp>
      <p:pic>
        <p:nvPicPr>
          <p:cNvPr id="4" name="Image 0" descr="Criteriul AIC pentru modelele candidate (valoarea mai mică este mai bună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25168"/>
            <a:ext cx="5120640" cy="22189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ARIMA(1,1,0): AIC = 60,64, BIC = 65,98, cele mai mici valori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estimat și diagnosticul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0,493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coeficientul φ₁ (p &lt; 0,001)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0,908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pentru Ljung–Box Q(12)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0,852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pentru Jarque–Bera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Prognoza pe 12 luni</a:t>
            </a:r>
            <a:endParaRPr lang="en-US" sz="2600" dirty="0"/>
          </a:p>
        </p:txBody>
      </p:sp>
      <p:pic>
        <p:nvPicPr>
          <p:cNvPr id="4" name="Image 0" descr="Prognoza ARIMA(1,1,0) și valorile efective în lunile 109–120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15440"/>
            <a:ext cx="5120640" cy="2438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valorile efective sunt în intervalul de 95%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ARIMA față de modelul naiv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ARIMA(1,1,0)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naiv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RMSE (pp)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MAE (pp)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0,31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MAPE (procente)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Eroarea medie (pp)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RMSE redus cu aproximativ 43%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31902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31902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14300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Toate cele trei ipoteze s-au confirmat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03454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21056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21056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03454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Modelul recuperează procesul generator (φ₁ = 0,493 față de 0,5)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292608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10210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10210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292608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date simulate, model univariat, o singură fereastră de test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57200" y="381762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99364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" y="399364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8720" y="381762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Continuare: date oficiale, SARIMA, comparație cu VAR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date simulate și nu date de la INS?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a verifica metodologia pe un proces cunoscut: putem compara coeficientul estimat (0,493) cu cel real (0,5). Pasul următor este aplicarea pe date oficiale.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ARIMA(1,1,0) și nu un model mai complex?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cele mai mici valori AIC și BIC, iar reziduurile sunt zgomot alb; parametrii suplimentari nu îmbunătățesc modelul.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prognoza devine constantă după câteva luni?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Într-un ARIMA(1,1,0) fără constantă, efectul ultimei variații se stinge geometric (0,493ʰ), deci prognoza converge spre un nivel constant, 3,72%.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ar trebui să schimbați pentru inflația lunară reală?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 testez sezonalitatea (SARIMA), posibile rupturi structurale și să adaug variabile explicative, de exemplu cursul de schimb, într-un model VAR.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Modelarea și prognoza ratei inflației cu modele ARIMA</dc:title>
  <dc:subject>PptxGenJS Presentation</dc:subject>
  <dc:creator>Licenta RO</dc:creator>
  <cp:lastModifiedBy>Licenta RO</cp:lastModifiedBy>
  <cp:revision>1</cp:revision>
  <dcterms:created xsi:type="dcterms:W3CDTF">2026-10-05T20:23:32Z</dcterms:created>
  <dcterms:modified xsi:type="dcterms:W3CDTF">2026-10-05T20:23:32Z</dcterms:modified>
</cp:coreProperties>
</file>