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problema: metalele grele sunt toxice în cantități foarte mici, iar o parte ajung în apă chiar din instalații. Un minut, fără detalii de metodă.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cele trei obiective. Comisia va verifica la final dacă le-ai atins pe fiecare.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principiul în două propoziții: atomii absorb radiația caracteristică, iar absorbanța este proporțională cu concentrația. Spune de ce ai ales cuptorul de grafit: flacăra nu este suficient de sensibilă.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cum ai ales punctele: de la ieșirea din stație până la clădiri cu instalații vechi. Menționează măsurile împotriva contaminării.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ecuația și R², apoi spune că ai verificat și reziduurile, nu doar R². Aceasta este o întrebare frecventă la comisie.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tot tabelul. Spune doar că LOQ este mult sub valorile-limită și că repetabilitatea și recuperarea sunt în criteriile de acceptare.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plumbul crește de la stație spre clădirile vechi. P5 depășește valoarea parametrică.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Cadmiul și nichelul sunt mult sub limite peste tot. Doar plumbul pune o problemă, și doar în clădirile vechi.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ta: explică de ce depășirea din P5 nu este o eroare și ce înseamnă noua valoare din 2036 pentru clădirile vechi.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Reia obiectivele și spune ce ai obținut pentru fiecare. Încheie cu limitele și cu propunerea de continuare.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cuptorul de grafit și nu AAS cu flacără?
Răspuns: Concentrațiile de Pb și Cd din apa potabilă sunt de ordinul µg/L, sub limita de detecție a AAS cu flacără; cuptorul de grafit este de aproximativ o sută de ori mai sensibil.
Întrebare: Este suficient R² = 0,9996 pentru a demonstra liniaritatea?
Răspuns: Nu singur; am verificat și reziduurile, care sunt mici și fără tendință sistematică în tot domeniul 0–25 µg/L.
Întrebare: Cum ați evitat contaminarea probelor?
Răspuns: Flacoane de polietilenă spălate cu acid, reactivi pentru analiza urmelor, probe blanc și etaloane de control după fiecare 10 probe.
Întrebare: Puteți spune că apa din clădirea P5 este periculoasă?
Răspuns: Proba depășește valoarea parametrică, dar este o singură campanie; recomandăm prelevări repetate, inclusiv la prima curgere, înainte de o concluzie privind expunerea.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CHIMIE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Determinarea unor metale grele în apa potabilă prin spectrometrie de absorbție atomică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Marinescu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Radu Stănescu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CHIMIE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plumb, cadmiu și nichel în apa potabilă?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Toxice chiar la concentrații de ordinul µg/L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 proveni din instalațiile de distribuție, nu doar din sursă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 parametrice stricte în legislația europeană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lucrării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Etalonare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Dreapta de etalonare pentru fiecare metal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Validare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LOD, LOQ, repetabilitate, recuperare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Probe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Concentrații în 6 puncte, comparate cu limitele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Metoda: AAS cu cuptor de grafit</a:t>
            </a:r>
            <a:endParaRPr lang="en-US" sz="2600" dirty="0"/>
          </a:p>
        </p:txBody>
      </p:sp>
      <p:pic>
        <p:nvPicPr>
          <p:cNvPr id="4" name="Image 0" descr="Principiul spectrometriei de absorbție atomic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Probele și procedura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puncte de prelevare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metale: Pb, Cd, Ni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replicate pe probă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stația de tratare până la robinetul din clădiri vechi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Dreapta de etalonare (Pb)</a:t>
            </a:r>
            <a:endParaRPr lang="en-US" sz="2600" dirty="0"/>
          </a:p>
        </p:txBody>
      </p:sp>
      <p:pic>
        <p:nvPicPr>
          <p:cNvPr id="4" name="Image 0" descr="Dreapta de etalonare pentru plumb: absorbanța măsurată și cea calculat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0,00837 · c + 0,0029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 = 0,9996, reziduuri fără tendință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Validarea metodei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650210"/>
                <a:gridCol w="1115878"/>
                <a:gridCol w="1115878"/>
                <a:gridCol w="1115878"/>
                <a:gridCol w="2231756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 de acceptare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Domeniul liniar (µg/L)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0–25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Coeficientul de determinare R²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0,9996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0,9991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0,9993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0,995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LOD (µg/L)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 sub valoarea-limită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LOQ (µg/L)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30% din valoarea-limită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Repetabilitatea, RSD (%) (n = 6)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10%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Recuperarea (%)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97,4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96,0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101,2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90–110%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Plumbul în punctele de prelevare</a:t>
            </a:r>
            <a:endParaRPr lang="en-US" sz="2600" dirty="0"/>
          </a:p>
        </p:txBody>
      </p:sp>
      <p:pic>
        <p:nvPicPr>
          <p:cNvPr id="4" name="Image 0" descr="Concentrația de plumb în punctele de prelevare, comparată cu valoarea parametrică (µg/L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P1: 2,02 µg/L → P5: 11,77 µg/L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Singura probă peste 10 µg/L: P5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metalele, raportate la limită</a:t>
            </a:r>
            <a:endParaRPr lang="en-US" sz="2600" dirty="0"/>
          </a:p>
        </p:txBody>
      </p:sp>
      <p:pic>
        <p:nvPicPr>
          <p:cNvPr id="4" name="Image 0" descr="Concentrațiile exprimate ca procent din valoarea parametric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38" y="1097280"/>
            <a:ext cx="7392924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Interpretarea autorului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Instalația interioară veche, nu apa tratată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P5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Depășire sigură, și după scăderea a 2 AS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2036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ar depăși noua valoare de 5 µg/L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direcții viitoare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 GFAAS este validată pentru Pb, Cd și Ni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din 6 puncte conforme; neconformitate locală la Pb în P5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Continuare: probe la prima curgere, monitorizare sezonieră, ICP-MS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cuptorul de grafit și nu AAS cu flacără?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Concentrațiile de Pb și Cd din apa potabilă sunt de ordinul µg/L, sub limita de detecție a AAS cu flacără; cuptorul de grafit este de aproximativ o sută de ori mai sensibil.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suficient R² = 0,9996 pentru a demonstra liniaritatea?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singur; am verificat și reziduurile, care sunt mici și fără tendință sistematică în tot domeniul 0–25 µg/L.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evitat contaminarea probelor?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Flacoane de polietilenă spălate cu acid, reactivi pentru analiza urmelor, probe blanc și etaloane de control după fiecare 10 probe.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apa din clădirea P5 este periculoasă?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 depășește valoarea parametrică, dar este o singură campanie; recomandăm prelevări repetate, inclusiv la prima curgere, înainte de o concluzie privind expunerea.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Determinarea unor metale grele în apa potabilă prin spectrometrie de absorbție atomică</dc:title>
  <dc:subject>PptxGenJS Presentation</dc:subject>
  <dc:creator>Licenta RO</dc:creator>
  <cp:lastModifiedBy>Licenta RO</cp:lastModifiedBy>
  <cp:revision>1</cp:revision>
  <dcterms:created xsi:type="dcterms:W3CDTF">2026-10-05T20:23:31Z</dcterms:created>
  <dcterms:modified xsi:type="dcterms:W3CDTF">2026-10-05T20:23:31Z</dcterms:modified>
</cp:coreProperties>
</file>