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minut: de ce interesează carotenoizii microbieni și de ce ai ales o drojdie roșie. Spune direct ce ai vrut să optimizezi.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cele trei obiective ca trei etape ale aceluiași experiment. Comisia va urmări răspunsul la fiecare în concluzii.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pe scurt cum ai cultivat și ce ai măsurat. Menționează că protocolul de extracție este în anexă.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logica factor cu factor: fiecare etapă pornește de la cea mai bună variantă din etapa anterioară. Recunoaște deja aici limita: interacțiunile nu sunt testate.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Subliniază diferența dintre biomasă și pigmenți: cel mai bun mediu pentru creștere nu este cel mai bun pentru carotenoizi.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fazele curbei: lag, exponențială, staționară. Spune cum ai calculat µmax.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Acesta este rezultatul central: optimul pentru pigmenți (22 °C) nu coincide cu optimul pentru creștere (26 °C).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că biomasa nu a variat semnificativ cu pH-ul, dar carotenoizii da. pH 5,5 și 6,5 nu diferă semnificativ.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interpretarea ta. Explică de ce propui două etape de temperatură și ce ar trebui testat pentru a o confirma.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pe rând la cele trei obiective, apoi spune pașii următori spre scale-up.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nu ați folosit un design factorial?
Răspuns: Cu resursele unui laborator de licență, abordarea factor cu factor a cerut mai puține baloane. Limita este că nu surprinde interacțiunile; un design factorial este primul pas propus pentru continuare.
Întrebare: Ce pigmenți conține extractul?
Răspuns: Metoda spectrofotometrică dă carotenoizii totali, exprimați ca β-caroten. Din literatură, la Rhodotorula predomină β-carotenul, torulenul și torularhodina; separarea lor ar necesita HPLC.
Întrebare: De ce scade producția de carotenoizi la 30 °C, deși drojdia crește bine?
Răspuns: Temperatura mai mare favorizează creșterea și consumul rapid al substratului, nu acumularea pigmenților. Mecanismul exact nu a fost studiat în lucrare.
Întrebare: Cum ați asigurat comparabilitatea între etape?
Răspuns: Aceeași tulpină, aceeași precultură de 24 h, același volum de mediu, aceeași agitare și aceeași durată de 96 h; fiecare variantă a avut cel puțin 3 baloane.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BIOTEHNOLOGII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Optimizarea producției de pigmenți carotenoidici de către o drojdie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Andreea Munteanu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Lect. univ. dr. Mihai Preda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BIOTEHNOLOGII · București,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 și problemă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Carotenoizii: coloranți și antioxidanți naturali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Producția microbiană nu depinde de sezon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Problema: randamentul depinde de condițiile de cultivare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Etapa 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Mediul de cultură cu cea mai mare producție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766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594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Etapa 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4594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Efectul temperaturii asupra creșterii și pigmenților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788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Etapa 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2788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pH-ul inițial optim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și metodă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medii de cultură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temperaturi testate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 h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durata cultivării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Baloane de 250 mL, 180 rpm; DO₆₀₀, biomasă uscată, carotenoizi la 450 nm; ANOVA și Tukey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Designul experimental</a:t>
            </a:r>
            <a:endParaRPr lang="en-US" sz="2600" dirty="0"/>
          </a:p>
        </p:txBody>
      </p:sp>
      <p:pic>
        <p:nvPicPr>
          <p:cNvPr id="4" name="Image 0" descr="Designul experimental: optimizare factor cu facto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20586"/>
            <a:ext cx="8229600" cy="2873829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Etapa 1: mediul de cultură</a:t>
            </a:r>
            <a:endParaRPr lang="en-US" sz="2600" dirty="0"/>
          </a:p>
        </p:txBody>
      </p:sp>
      <p:pic>
        <p:nvPicPr>
          <p:cNvPr id="4" name="Image 0" descr="Concentrația de carotenoizi pe cele trei medii (mg/L, media a 3 baloane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54480"/>
            <a:ext cx="5120640" cy="2560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M2 (glicerol): 2,58 mg/L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YPD: mai multă biomasă, mai puțini pigmenți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M2 ales pentru etapele următoare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Etapa 2: curbele de creștere</a:t>
            </a:r>
            <a:endParaRPr lang="en-US" sz="2600" dirty="0"/>
          </a:p>
        </p:txBody>
      </p:sp>
      <p:pic>
        <p:nvPicPr>
          <p:cNvPr id="4" name="Image 0" descr="Curbele de creștere pe mediul M2 la patru temperatur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34160"/>
            <a:ext cx="5120640" cy="2600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Creștere maximă la 26 °C (µmax = 0,141 h⁻¹)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Cea mai lentă la 18 °C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18 °C creșterea continuă până la 96 h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Etapa 2: temperatura și carotenoizii</a:t>
            </a:r>
            <a:endParaRPr lang="en-US" sz="2600" dirty="0"/>
          </a:p>
        </p:txBody>
      </p:sp>
      <p:pic>
        <p:nvPicPr>
          <p:cNvPr id="4" name="Image 0" descr="Distribuția concentrației de carotenoizi pe temperaturi (4 baloane/variantă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10337"/>
            <a:ext cx="5120640" cy="264860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F(3, 12) = 63,32, p &lt; 0,001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 la 22 °C: 3,07 mg/L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°C diferă de toate celelalte (Tukey)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Etapa 3: pH-ul inițial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1981200"/>
                <a:gridCol w="2133600"/>
                <a:gridCol w="22860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 inițial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Biomasa (g/L)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Carotenoizi (mg/L)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Conținut specific (µg/g)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7,12 ± 0,30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2,58 ± 0,19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7,76 ± 0,27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3,24 ± 0,16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7,81 ± 0,33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2,97 ± 0,20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± abaterea standard, n = 3 baloane. ANOVA: biomasă F(2, 6) = 4,90, p = 0,055; carotenoizi F(2, 6) = 9,74, p = 0,013.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57200" y="3429000"/>
            <a:ext cx="822960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 la pH 5,5 (3,24 mg/L); pH 4,5 semnificativ mai slab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Contribuția personală: cultivare în două etape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0–60 h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°C: creștere rapidă a biomasei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766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594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60–96 h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4594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°C: acumularea pigmenților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788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Rezultat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2788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M2, 22 °C, pH 5,5: +60% față de YPD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direcții viitoare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Glicerolul favorizează carotenoizii; 22 °C și pH 5,5 sunt optime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Optimul pentru creștere diferă de optimul pentru pigmenți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viitor: design factorial, HPLC, bioreactor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nu ați folosit un design factorial?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 resursele unui laborator de licență, abordarea factor cu factor a cerut mai puține baloane. Limita este că nu surprinde interacțiunile; un design factorial este primul pas propus pentru continuare.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pigmenți conține extractul?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Metoda spectrofotometrică dă carotenoizii totali, exprimați ca β-caroten. Din literatură, la Rhodotorula predomină β-carotenul, torulenul și torularhodina; separarea lor ar necesita HPLC.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scade producția de carotenoizi la 30 °C, deși drojdia crește bine?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Temperatura mai mare favorizează creșterea și consumul rapid al substratului, nu acumularea pigmenților. Mecanismul exact nu a fost studiat în lucrare.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asigurat comparabilitatea între etape?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Aceeași tulpină, aceeași precultură de 24 h, același volum de mediu, aceeași agitare și aceeași durată de 96 h; fiecare variantă a avut cel puțin 3 baloane.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Optimizarea producției de pigmenți carotenoidici de către o drojdie</dc:title>
  <dc:subject>PptxGenJS Presentation</dc:subject>
  <dc:creator>Licenta RO</dc:creator>
  <cp:lastModifiedBy>Licenta RO</cp:lastModifiedBy>
  <cp:revision>1</cp:revision>
  <dcterms:created xsi:type="dcterms:W3CDTF">2026-10-05T20:23:31Z</dcterms:created>
  <dcterms:modified xsi:type="dcterms:W3CDTF">2026-10-05T20:23:31Z</dcterms:modified>
</cp:coreProperties>
</file>