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minut de context: de ce râurile mici sunt vulnerabile și de ce folosim organisme, nu doar analize chimice. Spune direct întrebarea de cercetare.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ipotezele pe scurt. Comisia va urmări la final dacă fiecare a primit un răspuns.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pe schemă ordinea stațiilor în sensul curgerii și unde este evacuarea apelor uzate. Spune de ce ai ales S1 ca stație de referință.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pe scurt prelevarea și determinarea. Nu intra în formule; spune doar ce măsoară fiecare indice.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Acesta este graficul principal. Arată cum se schimbă culorile de la S1 la S3 și explică ce înseamnă dominanța taxonilor tolerați.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rezultatul testului și precizează că S1, S2 și S4 nu diferă între ele la indicele Shannon. Pregătește explicația pentru diferența dintre proba cumulată și probele individuale.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Subliniază că ponderea EPT separă și cele două stații din amonte, spre deosebire de indicele Shannon. Aceasta este legătura cu interpretarea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opinia ta argumentată. Compară cele două coloane (H′ și EPT) și explică de ce recomanzi ambii indici în monitorizare.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rând la cele trei ipoteze și încheie cu recomandarea practică.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limitele înainte să le spună comisia. Arată că știi cum ar putea fi continuat studiul.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indicele Shannon este mai mare la S2 decât la S1, deși S2 este mai aproape de localitate?
Răspuns: La S2 apar câțiva taxoni tolerați în plus (Asellidae, Physidae), care cresc numărul de taxoni. Indicele Shannon nu ține cont de sensibilitatea taxonilor; de aceea am folosit și ponderea EPT.
Întrebare: De ce ați determinat organismele doar până la familie?
Răspuns: Nivelul de familie este suficient pentru indicii folosiți și reduce erorile de determinare la larvele mici. Este o limită, pentru că speciile aceleiași familii pot avea toleranțe diferite.
Întrebare: Sunt suficiente 3 probe pe stație pentru ANOVA?
Răspuns: Sunt minimul acceptabil; diferențele pentru S3 sunt mari și semnificative, dar puterea testului este redusă pentru diferențele mici, de exemplu între S1 și S4.
Întrebare: Puteți afirma că localitatea este cauza scăderii diversității?
Răspuns: Datele sugerează acest lucru: schimbarea apare brusc după evacuare și coincide cu scăderea oxigenului și creșterea amoniului. Pentru o concluzie cauzală ar fi nevoie de mai multe campanii și de analize ale efluentului.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BIOLOGIE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Diversitatea macronevertebratelor acvatice într-un râu de deal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Maria Iordache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Radu Stoica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BIOLOGIE · Cluj-Napoca,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studiată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Râurile mici primesc ape uzate insuficient epurate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Macronevertebratele reflectă calitatea apei în timp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Întrebarea: cum se schimbă diversitatea în aval de o localitate?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 și ipoteze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Diversitatea scade imediat în aval de evacuare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Ponderea taxonilor sensibili (EPT) scade în aval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3 km în aval comunitatea se reface parțial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Zona de studiu</a:t>
            </a:r>
            <a:endParaRPr lang="en-US" sz="2600" dirty="0"/>
          </a:p>
        </p:txBody>
      </p:sp>
      <p:pic>
        <p:nvPicPr>
          <p:cNvPr id="4" name="Image 0" descr="Schema longitudinală a sectorului studiat (în sensul curgerii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940560"/>
            <a:ext cx="5120640" cy="17881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stații pe circa 7 km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în amonte (referință), 2 în aval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campanie, mai 2025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stații de prelevare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probe (3 pe stație)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1.570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indivizi determinați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Plasă de mână 500 µm, determinare la nivel de familie; H′, J′, EPT, ANOVA și Tukey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Compoziția comunităților</a:t>
            </a:r>
            <a:endParaRPr lang="en-US" sz="2600" dirty="0"/>
          </a:p>
        </p:txBody>
      </p:sp>
      <p:pic>
        <p:nvPicPr>
          <p:cNvPr id="4" name="Image 0" descr="Ponderea principalelor grupe de macronevertebrate pe stații (% din numărul de indivizi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34160"/>
            <a:ext cx="5120640" cy="2600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Amonte: dominanță EPT (peste 50%)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S3: chironomide și taxoni tolerați peste 80%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S4: situație intermediară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Diversitatea pe stații</a:t>
            </a:r>
            <a:endParaRPr lang="en-US" sz="2600" dirty="0"/>
          </a:p>
        </p:txBody>
      </p:sp>
      <p:pic>
        <p:nvPicPr>
          <p:cNvPr id="4" name="Image 0" descr="Distribuția indicelui Shannon pe probele individuale (3 probe/stați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10337"/>
            <a:ext cx="5120640" cy="264860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F(3, 8) = 17,85,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Doar S3 diferă semnificativ (Tukey)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 confirmată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Taxonii sensibili (EPT)</a:t>
            </a:r>
            <a:endParaRPr lang="en-US" sz="2600" dirty="0"/>
          </a:p>
        </p:txBody>
      </p:sp>
      <p:pic>
        <p:nvPicPr>
          <p:cNvPr id="4" name="Image 0" descr="Ponderea medie a taxonilor EPT pe stații (probe individuale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8623"/>
            <a:ext cx="5120640" cy="24720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la 62,87% (S1) la 5,07% (S3)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Diferă și între S1 și S2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 confirmată, I3 parțial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personală: ce indicator folosim?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673817"/>
                <a:gridCol w="1394847"/>
                <a:gridCol w="1255363"/>
                <a:gridCol w="1394847"/>
                <a:gridCol w="1255363"/>
                <a:gridCol w="1255363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Stația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(indivizi)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 (taxoni)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Shannon H′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Pielou J′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EPT (%)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S1 – amonte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62,1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S2 – amonte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52,9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S3 – aval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S4 – aval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H′ calculat cu logaritm natural; J′ = H′ / ln S; EPT (%) = indivizi Ephemeroptera + Plecoptera + Trichoptera / N × 100.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H′ revine la S4, dar EPT rămâne la jumătate: EPT este mai sensibil pentru acest râu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Diversitatea scade puternic imediat în aval de localitate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Refacerea la 3 km în aval este doar parțială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Recomandare: epurarea apelor uzate și monitorizare cu EPT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 și direcții viitoare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singură campanie, 3 probe pe stație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Determinare la nivel de familie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viitor: campanii sezoniere, determinare la specie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indicele Shannon este mai mare la S2 decât la S1, deși S2 este mai aproape de localitate?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S2 apar câțiva taxoni tolerați în plus (Asellidae, Physidae), care cresc numărul de taxoni. Indicele Shannon nu ține cont de sensibilitatea taxonilor; de aceea am folosit și ponderea EPT.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determinat organismele doar până la familie?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Nivelul de familie este suficient pentru indicii folosiți și reduce erorile de determinare la larvele mici. Este o limită, pentru că speciile aceleiași familii pot avea toleranțe diferite.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Sunt suficiente 3 probe pe stație pentru ANOVA?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Sunt minimul acceptabil; diferențele pentru S3 sunt mari și semnificative, dar puterea testului este redusă pentru diferențele mici, de exemplu între S1 și S4.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Puteți afirma că localitatea este cauza scăderii diversității?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Datele sugerează acest lucru: schimbarea apare brusc după evacuare și coincide cu scăderea oxigenului și creșterea amoniului. Pentru o concluzie cauzală ar fi nevoie de mai multe campanii și de analize ale efluentului.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Diversitatea macronevertebratelor acvatice într-un râu de deal</dc:title>
  <dc:subject>PptxGenJS Presentation</dc:subject>
  <dc:creator>Licenta RO</dc:creator>
  <cp:lastModifiedBy>Licenta RO</cp:lastModifiedBy>
  <cp:revision>1</cp:revision>
  <dcterms:created xsi:type="dcterms:W3CDTF">2026-10-05T20:23:31Z</dcterms:created>
  <dcterms:modified xsi:type="dcterms:W3CDTF">2026-10-05T20:23:31Z</dcterms:modified>
</cp:coreProperties>
</file>