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procesul și obiectivul în trei propoziții. Spune de la început că ai construit un prototip și ai comparat patru configurații de regulator.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bucla: referința, regulatorul pe Arduino, MOSFET-ul și PWM, rezistorul, incinta și senzorul DS18B20 care închide bucla.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treapta de 50% în buclă deschisă și metoda celor două puncte. Modelul obținut este baza pentru acordare.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din ce formule provin valorile: Ziegler–Nichols pentru A și B, SIMC pentru C, ajustare proprie pentru D. Insistă pe diferența dintre A și B: doar anti-windup-ul.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Descrie ciclul de execuție. Dacă ai prototipul la susținere, arată-l acum; o demonstrație scurtă convinge comisia.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cele patru curbe. Mesajul principal: windup-ul produce suprareglajul uriaș al configurației A, iar anti-windup-ul îl elimină.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de ce B are comanda agitată: un pas de cuantizare înmulțit cu Kp·Td = 280 dă salturi de circa 17,5% în PWM. Filtrul pe derivată rezolvă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cifre de reținut. Precizează că timpul de creștere este limitat de puterea rezistorului, nu de regulator.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analiza ta. Arată ce cerință nu îndeplinesc B și C și de ce D este soluția propusă, cu compromisul la rejecția perturbației.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obiectiv, spune limita principală (doar încălzire) și dezvoltările propuse.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calculat derivata pe mărimea măsurată și nu pe eroare?
Răspuns: La o schimbare bruscă a referinței, derivata erorii produce un impuls mare în comandă (derivative kick). Pe măsură, componenta derivativă reacționează doar la variația temperaturii.
Întrebare: Cum ați ales perioada de eșantionare de 1 s?
Răspuns: Este mult mai mică decât timpul mort (30 s) și constanta de timp (420 s) și acoperă conversia senzorului pe 12 biți (cel mult 750 ms).
Întrebare: De ce timpul de creștere este aproape același la toate configurațiile?
Răspuns: În faza de încălzire comanda este saturată la 100%, deci viteza este limitată de puterea rezistorului (14,4 W), nu de parametrii regulatorului.
Întrebare: De ce diferă simularea de experiment?
Răspuns: Modelul este liniar și a fost identificat într-un singur punct de funcționare; amplificarea reală este ușor mai mare, iar temperatura mediului a variat între încercări.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AUTOMATICĂ ȘI INFORMATICĂ APLICATĂ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de reglare a temperaturii cu regulator PID implementat pe Arduino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Vlad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Ș.l. dr. ing. Adrian Pârvu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AUTOMATICĂ ȘI CALCULATOARE · Brașov,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obiectivul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Reglarea temperaturii unei incinte mici, pe Arduino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Referința atinsă fără suprareglaj semnificativ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Compensarea perturbațiilor (ventilator)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bloc</a:t>
            </a:r>
            <a:endParaRPr lang="en-US" sz="2600" dirty="0"/>
          </a:p>
        </p:txBody>
      </p:sp>
      <p:pic>
        <p:nvPicPr>
          <p:cNvPr id="4" name="Image 0" descr="Schema bloc a sistemului de reglare automa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Identificarea procesului</a:t>
            </a:r>
            <a:endParaRPr lang="en-US" sz="2600" dirty="0"/>
          </a:p>
        </p:txBody>
      </p:sp>
      <p:pic>
        <p:nvPicPr>
          <p:cNvPr id="4" name="Image 0" descr="Răspunsul în buclă deschisă la treapta de comandă 0 → 50% PW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86910"/>
            <a:ext cx="5120640" cy="22954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0,9 °C/%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420 s, θ = 30 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Configurațiile testate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351314"/>
                <a:gridCol w="1058091"/>
                <a:gridCol w="822960"/>
                <a:gridCol w="822960"/>
                <a:gridCol w="1175657"/>
                <a:gridCol w="117565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Metoda de acordare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 (%/°C)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 (s)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 (s)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Anti-windup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Filtru pe derivată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Ziegler–Nichols (curba de răspuns)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Ziegler–Nichols (curba de răspuns)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SIMC, regulator PI (τc = θ)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Ajustare proprie (propusă)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Tf = 5 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Implementarea pe Arduino</a:t>
            </a:r>
            <a:endParaRPr lang="en-US" sz="2600" dirty="0"/>
          </a:p>
        </p:txBody>
      </p:sp>
      <p:pic>
        <p:nvPicPr>
          <p:cNvPr id="4" name="Image 0" descr="Ciclul de execuție al buclei de reglare (Ts = 1 s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00200"/>
            <a:ext cx="5120640" cy="2468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 = 1 s, derivata pe măsură, filtrată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Anti-windup prin integrare condiționată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Răspunsul la treaptă</a:t>
            </a:r>
            <a:endParaRPr lang="en-US" sz="2600" dirty="0"/>
          </a:p>
        </p:txBody>
      </p:sp>
      <p:pic>
        <p:nvPicPr>
          <p:cNvPr id="4" name="Image 0" descr="Răspunsul la treapta de referință 23 → 60 °C pentru cele patru configuraț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52880"/>
            <a:ext cx="5120640" cy="2763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anti-windup: suprareglaj 73,3%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Configurația D: suprareglaj 0,1%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Zgomotul pe comandă</a:t>
            </a:r>
            <a:endParaRPr lang="en-US" sz="2600" dirty="0"/>
          </a:p>
        </p:txBody>
      </p:sp>
      <p:pic>
        <p:nvPicPr>
          <p:cNvPr id="4" name="Image 0" descr="Variația medie a comenzii în regim staționa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91640"/>
            <a:ext cx="5120640" cy="2286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38,3% pe eșantion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1,5% pe eșantion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 principale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0,1%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suprareglaj (D)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s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 de stabilizare (D)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din 5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cerințe îndeplinite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alegerea configurației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606040"/>
                <a:gridCol w="1508760"/>
                <a:gridCol w="1371600"/>
                <a:gridCol w="13716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Cerința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Valoare impusă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B. ZN + AW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C. PI SIMC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D. PID propus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Suprareglaj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Timp de stabilizare (±0,5 °C)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600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302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649 s 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Abatere în regim staționar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±0,25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±0,24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±0,03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±0,03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Variația medie a comenzii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38,3% 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Abatere la perturbație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 1,5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 °C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Cerințe îndeplinite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din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din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din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= cerință neîndeplinită. Configurația A nu este inclusă: suprareglajul de 73,3% depășește cu mult limita.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dezvoltări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identificat este suficient pentru acordare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Anti-windup-ul și filtrul pe derivată sunt esențiale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Urmează: răcire Peltier, autotuning, interfață pe PC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calculat derivata pe mărimea măsurată și nu pe eroare?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 schimbare bruscă a referinței, derivata erorii produce un impuls mare în comandă (derivative kick). Pe măsură, componenta derivativă reacționează doar la variația temperaturii.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ales perioada de eșantionare de 1 s?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mult mai mică decât timpul mort (30 s) și constanta de timp (420 s) și acoperă conversia senzorului pe 12 biți (cel mult 750 ms).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timpul de creștere este aproape același la toate configurațiile?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faza de încălzire comanda este saturată la 100%, deci viteza este limitată de puterea rezistorului (14,4 W), nu de parametrii regulatorului.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diferă simularea de experiment?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este liniar și a fost identificat într-un singur punct de funcționare; amplificarea reală este ușor mai mare, iar temperatura mediului a variat între încercări.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Sistem de reglare a temperaturii cu regulator PID implementat pe Arduino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