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problema: tranziția bruscă de la sprijinul instituției la viața independentă. Spune de ce contează pentru practica asistenței sociale.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perspectiva ecologică: tânărul este în interacțiune cu mai multe sisteme, care se schimbă toate la ieșirea din sistem. Menționează legislația (Legea nr. 272/2004 și Legea nr. 292/2011) într-o propoziție.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recrutat participanții (prin ONG, cu acord informat), cum ai condus interviurile și cum ai analizat datele. Insistă pe anonimizare.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mai frecvente teme și citează un fragment scurt din interviu. Precizează că procentele descriu eșantionul, nu toți tinerii din sistem.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Treci de la obstacole la resurse. Persoana de referință este rezultatul pe care se sprijină recomandările 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Rezumă cazul în trei propoziții: intrarea în sistem, ieșirea în 2024, pierderea locului de muncă și cererea de sprijin. Nu da detalii care ar putea identifica persoana.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ecomapa și explică ce lipsește din rețeaua de sprijin. De aici pornesc obiectivele planului.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Prezintă cele patru obiective și indicatorii după care se verifică. Spune de ce locuința și angajarea au prioritate.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fiecare recomandare de o temă din rezultate. Insistă pe persoana de referință care continuă sprijinul 12 luni după ieșire.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cele trei întrebări ale cercetării și spune deschis limitele.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Sunt suficiente 12 interviuri?
Răspuns: Pentru o cercetare calitativă de licență, da: ultimele interviuri nu au mai adus teme noi (saturație). Rezultatele nu se generalizează la toți tinerii din sistem.
Întrebare: Cum ați asigurat confidențialitatea participanților?
Răspuns: Acord informat scris, coduri P1–P12 în locul numelor, fără localități sau instituții identificabile; înregistrările au fost șterse după transcriere.
Întrebare: Cum ați construit temele?
Răspuns: Prin analiză tematică: citirea repetată a transcrierilor, codificare inductivă, gruparea codurilor în teme și verificarea lor pe tot setul de date.
Întrebare: A fost aplicat planul de intervenție?
Răspuns: Planul a fost discutat cu echipa ONG-ului; implementarea depășea perioada stagiului, de aceea lucrarea îl prezintă ca propunere, cu indicatori de urmărire.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ASISTENȚĂ SOCIALĂ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Integrarea socio-profesională a tinerilor care părăsesc sistemul de protecție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Ana-Maria Ciobanu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Cristina Moldovan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SOCIOLOGIE ȘI ASISTENȚĂ SOCIALĂ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socială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18 ani (sau după studii) tinerii ies din sistemul de protecție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Trebuie să găsească singuri locuință, loc de muncă și sprijin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ce îi împiedică și ce îi ajută?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600" dirty="0"/>
          </a:p>
        </p:txBody>
      </p:sp>
      <p:pic>
        <p:nvPicPr>
          <p:cNvPr id="4" name="Image 0" descr="Sistemele care influențează tranziția tânărului (perspectiva ecologică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79" y="1097280"/>
            <a:ext cx="7154443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interviuri semistructurate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19–24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ani, vârsta participanților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 identificate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tematică, date anonimizate (P1–P12)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Temele identificate</a:t>
            </a:r>
            <a:endParaRPr lang="en-US" sz="2600" dirty="0"/>
          </a:p>
        </p:txBody>
      </p:sp>
      <p:pic>
        <p:nvPicPr>
          <p:cNvPr id="4" name="Image 0" descr="Ponderea participanților care au menționat fiecare tem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Locuirea: 10 din 12 participanți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Pregătirea pentru viața independentă: 9 din 12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îi ajută pe tineri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Persoana de referință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Educatorul sau mentorul care rămâne disponibil după ieșire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Timpul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Toți tinerii angajați cu contract au ieșit de cel puțin 3 ani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Rețeaua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relație stabilă în microsistem ușurează tranziția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de caz: Maria (nume fictiv)</a:t>
            </a:r>
            <a:endParaRPr lang="en-US" sz="2600" dirty="0"/>
          </a:p>
        </p:txBody>
      </p:sp>
      <p:pic>
        <p:nvPicPr>
          <p:cNvPr id="4" name="Image 0" descr="Parcursul Mariei (nume fictiv) în sistemul de protecție și după ieși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Evaluare: ecomapa</a:t>
            </a:r>
            <a:endParaRPr lang="en-US" sz="2600" dirty="0"/>
          </a:p>
        </p:txBody>
      </p:sp>
      <p:pic>
        <p:nvPicPr>
          <p:cNvPr id="4" name="Image 0" descr="Ecomapa Mariei (nume fictiv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Singura relație puternică: fratele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Agenția de ocupare nu a fost accesată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intervenție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573306"/>
                <a:gridCol w="2662518"/>
                <a:gridCol w="1452282"/>
                <a:gridCol w="847165"/>
                <a:gridCol w="1694329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Obiectivul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Activități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Responsabili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O1. Stabilizarea locuirii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Negocierea eșalonării restanței; informare despre locuințele sociale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Asistentul social (ONG), Maria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lună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Acord de eșalonare semnat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O2. Angajarea cu contract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Înregistrare la agenția de ocupare; CV; 3 simulări de interviu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Consilierul vocațional, Maria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Contract individual de muncă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O3. Competențe de viață independentă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sesiuni de educație financiară; bugetul lunar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Asistentul social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Buget respectat 2 luni la rând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O4. Rețea de sprijin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Mentor voluntar; întâlniri lunare cu fratele, cu acordul DGASPC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ONG, DGASPC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 puțin 5 întâlniri realizate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Recomandări pentru practică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443789"/>
                <a:gridCol w="4908884"/>
                <a:gridCol w="1876926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Nivelul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Tema de la care pornește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Individual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 de tranziție început cu cel puțin un an înainte de ieșirea din sistem: buget, acte, căutarea unui loc de muncă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Instituțional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persoană de referință pentru fiecare tânăr, care îl însoțește încă 12 luni după ieșire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T4, T5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Comunitar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Parteneriate cu angajatori locali pentru stagii plătite, cu contract, și campanii împotriva etichetării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T3, T6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Politici sociale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Locuințe de tranziție pentru tinerii între 18 și 26 de ani, cu chirie redusă și sprijin social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Obstacole: locuirea, pregătirea, munca fără contract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Resursa principală: o persoană de referință stabilă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12 participanți, recrutați printr-un singur ONG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suficiente 12 interviuri?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o cercetare calitativă de licență, da: ultimele interviuri nu au mai adus teme noi (saturație). Rezultatele nu se generalizează la toți tinerii din sistem.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asigurat confidențialitatea participanților?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Acord informat scris, coduri P1–P12 în locul numelor, fără localități sau instituții identificabile; înregistrările au fost șterse după transcriere.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construit temele?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analiză tematică: citirea repetată a transcrierilor, codificare inductivă, gruparea codurilor în teme și verificarea lor pe tot setul de date.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fost aplicat planul de intervenție?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a fost discutat cu echipa ONG-ului; implementarea depășea perioada stagiului, de aceea lucrarea îl prezintă ca propunere, cu indicatori de urmărire.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Integrarea socio-profesională a tinerilor care părăsesc sistemul de protecție</dc:title>
  <dc:subject>PptxGenJS Presentation</dc:subject>
  <dc:creator>Licenta RO</dc:creator>
  <cp:lastModifiedBy>Licenta RO</cp:lastModifiedBy>
  <cp:revision>1</cp:revision>
  <dcterms:created xsi:type="dcterms:W3CDTF">2026-10-05T20:23:25Z</dcterms:created>
  <dcterms:modified xsi:type="dcterms:W3CDTF">2026-10-05T20:23:25Z</dcterms:modified>
</cp:coreProperties>
</file>