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Prezintă-te și spune titlul lucrării. Susținerea durează de obicei 10-15 minute; verifică timpul cerut de comisia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de ce ai ales tema: controlul diabetului se joacă acasă, nu doar în spital, iar asistentul medical este cel care îl învață pe pacient. Maximum un minut.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Citește pe scurt cele patru obiective. Primele trei au răspuns în chestionar, al patrulea în studiul de caz.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Arată pe scurt de ce contează controlul glicemic: complicațiile acute și cronice. Insistă pe neuropatie și piciorul diabetic, pentru că apar în planul de îngrijire.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cine sunt participanții, ce instrument ai folosit și că ai avut acordurile necesare. Datele din acest exemplu sunt simulate.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Compară cele două grupuri. Mesajul: pacienții care au participat la educația terapeutică se îngrijesc mai bine.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graficul: cu cât scorul de autoîngrijire e mai mare, cu atât HbA1c e mai mică. Precizează că studiul transversal arată o asociere.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 cazul anonimizat în trei propoziții: motivele internării, valorile la internare și la externare. Nu da detalii care l-ar putea identifica.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Aceasta este contribuția ta. Pentru fiecare nevoie spune diagnosticul, o intervenție și rezultatul evaluării. Tabelul complet este în lucrare.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Arată evoluția în cinci zile și leagă-o de tratamentul prescris de medic și de intervențiile nursing.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Răspunde pe scurt la obiective și încheie cu recomandarea practică pentru asistenții medicali. Mulțumește comisiei.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ascuns: nu apare la prezentare. Pregătește răspunsurile cu voce tare înainte de susținere.
Întrebare: De ce ați ales modelul Virginiei Henderson?
Răspuns: Este modelul folosit în formarea asistenților medicali din România și permite evaluarea sistematică a celor 14 nevoi fundamentale.
Întrebare: Care este diferența dintre o intervenție autonomă și una delegată?
Răspuns: Intervenția autonomă este decisă de asistent (de exemplu educația pacientului); cea delegată se face la indicația medicului (de exemplu administrarea tratamentului).
Întrebare: Cum ați asigurat confidențialitatea datelor?
Răspuns: Am obținut acordul comisiei de etică și acordul informat al pacienților, iar datele au fost anonimizate complet.
Întrebare: Puteți spune că educația terapeutică scade HbA1c?
Răspuns: Nu; studiul este transversal și arată o asociere. Pentru o relație cauzală ar fi nevoie de un studiu longitudinal.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Mulțumește comisiei și coordonatorului. Pregătește din timp răspunsuri la 3-4 întrebări probabile despre metodă și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4B7A5E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4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10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960120"/>
            <a:ext cx="822960" cy="73152"/>
          </a:xfrm>
          <a:prstGeom prst="rect">
            <a:avLst/>
          </a:prstGeom>
          <a:solidFill>
            <a:srgbClr val="9CC3AA"/>
          </a:solidFill>
          <a:ln w="12700">
            <a:solidFill>
              <a:srgbClr val="9CC3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LUCRARE DE LICENȚĂ · ASISTENȚĂ MEDICALĂ GENERALĂ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Îngrijirea pacientului cu diabet zaharat de tip 2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32004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Absolvent: Elena Popa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Coordonator științific: Șef lucr. dr. Cristina Moldovan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FACULTATEA DE MEDICINĂ – ASISTENȚĂ MEDICALĂ GENERALĂ · Craiova, 2026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și motivația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Diabetul zaharat de tip 2: boală cronică frecventă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Evoluția depinde de autoîngrijirea zilnică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Asistentul medical educă pacientul pentru autoîngrijire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Obiectivele lucrării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16233F"/>
          </a:solidFill>
          <a:ln w="12700">
            <a:solidFill>
              <a:srgbClr val="16233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Nivelul de autoîngrijire al pacienților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57175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5463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O2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275463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Efectul participării la educația terapeutică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68630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86918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O3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486918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Relația autoîngrijire – HbA1c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80085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98373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O4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98373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de îngrijire pentru un caz concret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Complicațiile diabetului</a:t>
            </a:r>
            <a:endParaRPr lang="en-US" sz="2600" dirty="0"/>
          </a:p>
        </p:txBody>
      </p:sp>
      <p:pic>
        <p:nvPicPr>
          <p:cNvPr id="4" name="Image 0" descr="Complicațiile diabetului zahara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567" y="1097280"/>
            <a:ext cx="6930866" cy="35204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Metodologie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943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pacienți din ambulatoriu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2766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766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137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itemi de autoîngrijire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0960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60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62331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studiu de caz cu plan de îngrijire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7200" y="3291840"/>
            <a:ext cx="8229600" cy="1371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Chestionar, HbA1c din fișă, acord informat și avizul comisiei de etică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Educația terapeutică contează</a:t>
            </a:r>
            <a:endParaRPr lang="en-US" sz="2600" dirty="0"/>
          </a:p>
        </p:txBody>
      </p:sp>
      <p:pic>
        <p:nvPicPr>
          <p:cNvPr id="4" name="Image 0" descr="Scorul de autoîngrijire la cele două grupuri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463040"/>
            <a:ext cx="5120640" cy="27432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Autoîngrijire: 37,27 față de 29,69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&lt; 0,001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HbA1c mai mică la cei educați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Autoîngrijirea și HbA1c</a:t>
            </a:r>
            <a:endParaRPr lang="en-US" sz="2600" dirty="0"/>
          </a:p>
        </p:txBody>
      </p:sp>
      <p:pic>
        <p:nvPicPr>
          <p:cNvPr id="4" name="Image 0" descr="Relația dintre scorul de autoîngrijire și HbA1c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463040"/>
            <a:ext cx="5120640" cy="27432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= −0,58, p &lt; 0,001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Asociere negativă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 este o relație cauzală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Studiu de caz: pacientul P1</a:t>
            </a:r>
            <a:endParaRPr lang="en-US" sz="26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2693324"/>
                <a:gridCol w="1496291"/>
                <a:gridCol w="1496291"/>
                <a:gridCol w="2543695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Parametrul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Internare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Externare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Valori de referință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Glicemia à jeun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286 mg/dl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138 mg/dl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70–99 mg/dl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HbA1c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9,4%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 5,7%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Tensiunea arterială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150/90 mmHg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130/80 mmHg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 130/80 mmHg (țintă în diabet)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Pulsul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84/min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76/min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60–100/min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Indicele de masă corporală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31,2 kg/m²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31,0 kg/m²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18,5–24,9 kg/m²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Colesterolul total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232 mg/dl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 200 mg/dl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Valorile de referință pot diferi ușor între laboratoare.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457200" y="3429000"/>
            <a:ext cx="8229600" cy="10058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 pentru dezechilibru glicemic; nu își măsura glicemia acasă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Planul de îngrijire nursing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16233F"/>
          </a:solidFill>
          <a:ln w="12700">
            <a:solidFill>
              <a:srgbClr val="16233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mânca și a bea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Educație despre regim; meniu corect în ziua 3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57175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5463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evita pericolele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275463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Monitorizare glicemică; fără hipoglicemii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68630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86918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învăța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486918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Folosirea glucometrului; tehnică corectă în ziua 4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80085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98373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Tegumente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98373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Îngrijirea picioarelor; fără leziuni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Evoluția glicemiei</a:t>
            </a:r>
            <a:endParaRPr lang="en-US" sz="2600" dirty="0"/>
          </a:p>
        </p:txBody>
      </p:sp>
      <p:pic>
        <p:nvPicPr>
          <p:cNvPr id="4" name="Image 0" descr="Evoluția glicemiei pe durata internării (caz fictiv, mg/dl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639824"/>
            <a:ext cx="5120640" cy="238963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 jeun: 286 → 138 mg/dl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Fără episoade de hipoglicemie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Obiectivele planului atinse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 și recomandări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Educația terapeutică este asociată cu o autoîngrijire mai bună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Autoîngrijirea este asociată cu un control glicemic mai bun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Recomandare: fișă de autoîngrijire și educație terapeutică la externare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probabile ale comisiei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ați ales modelul Virginiei Henderson?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modelul folosit în formarea asistenților medicali din România și permite evaluarea sistematică a celor 14 nevoi fundamentale.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04822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004822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 este diferența dintre o intervenție autonomă și una delegată?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Intervenția autonomă este decisă de asistent (de exemplu educația pacientului); cea delegată se face la indicația medicului (de exemplu administrarea tratamentului).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912364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912364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ați asigurat confidențialitatea datelor?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 obținut acordul comisiei de etică și acordul informat al pacienților, iar datele au fost anonimizate complet.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819906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819906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Puteți spune că educația terapeutică scade HbA1c?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Nu; studiul este transversal și arată o asociere. Pentru o relație cauzală ar fi nevoie de un studiu longitudinal.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5448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Vă mulțumesc pentru atenție!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514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Susținere licență – Îngrijirea pacientului cu diabet zaharat de tip 2</dc:title>
  <dc:subject>PptxGenJS Presentation</dc:subject>
  <dc:creator>Licenta RO</dc:creator>
  <cp:lastModifiedBy>Licenta RO</cp:lastModifiedBy>
  <cp:revision>1</cp:revision>
  <dcterms:created xsi:type="dcterms:W3CDTF">2026-10-05T20:23:25Z</dcterms:created>
  <dcterms:modified xsi:type="dcterms:W3CDTF">2026-10-05T20:23:25Z</dcterms:modified>
</cp:coreProperties>
</file>