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Începe cu situația: o hală goală, cu structură bună, într-un cartier care are nevoie de spații comunitare. Spune tema în două propoziții. Maximum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pe scurt diferența dintre conservare, reutilizare adaptivă și transformare și de ce ai ales reutilizarea adaptivă: păstrezi structura și memoria locului.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cele patru cadrane, cu accent pe punctele tari (structura, transportul) și pe oportunități (lipsa spațiilor comunitare). Arată planșa 01 dacă o ai lângă tine.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cum ai aplicat chestionarul și ce au cerut oamenii. Mesajul: programul de spații nu este ales la întâmplare.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Dă trei cifre și leagă-le de chestionar. Detaliile pe zone sunt în Tabelul din memoriu; nu le citi.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Povestește evoluția formei în cinci pași, de la hala existentă la deschiderea spre piață. Aici arată și schițele de concept sau macheta.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ai comparat trei variante după criterii clare. Recunoaște punctul slab al variantei alese, eficiența energetică, și spune cum l-ai rezolvat.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Totul se deschide din foaier și din strada interioară. Explică de ce sala și cafeneaua sunt lângă intrare, iar atelierele și biblioteca pe mezanin.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Compară existentul cu propunerea: POT mai mic, mult mai mult spațiu verde. Precizează că valorile sunt orientative.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Reia obiectivele și spune cum le-ai atins. Încheie cu limitele și cu pașii următori, apoi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nu ați demolat hala și construit o clădire nouă?
Răspuns: Structura este în stare bună, iar păstrarea ei reduce costurile și emisiile și păstrează memoria locului; acesta este și principiul reutilizării adaptive.
Întrebare: Cum rezolvați încălzirea unui volum atât de mare?
Răspuns: Prin încălzire în pardoseală și zonare termică: spațiile folosite zilnic sunt încălzite separat de sala polivalentă.
Întrebare: Cât de reprezentativă este consultarea locuitorilor?
Răspuns: Eșantionul este de convenienență, deci orientativ; a servit la ierarhizarea funcțiunilor, nu la concluzii statistice.
Întrebare: Respectă proiectul normele de siguranță la foc?
Răspuns: Soluția prevede căi de evacuare din strada interioară și compartimentarea sălii polivalente; verificarea completă se face la faza de proiect tehnic.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ARHITECTURĂ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Reconversia unei clădiri industriale în centru comunitar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Mihai Stoica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arh. Laura Petrescu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ARHITECTURĂ ȘI URBANISM · Timișoara,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amplasamentul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Fostă hală de producție, dezafectată (amplasament fictiv)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Cartier de locuințe fără spații comunitare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Întrebarea: ce poate deveni hala pentru cartier?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Reutilizarea adaptivă</a:t>
            </a:r>
            <a:endParaRPr lang="en-US" sz="2600" dirty="0"/>
          </a:p>
        </p:txBody>
      </p:sp>
      <p:pic>
        <p:nvPicPr>
          <p:cNvPr id="4" name="Image 0" descr="Tipuri de intervenție asupra patrimoniului industria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567" y="1097280"/>
            <a:ext cx="6930866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 sitului</a:t>
            </a:r>
            <a:endParaRPr lang="en-US" sz="2600" dirty="0"/>
          </a:p>
        </p:txBody>
      </p:sp>
      <p:pic>
        <p:nvPicPr>
          <p:cNvPr id="4" name="Image 0" descr="Analiza SWOT a amplasamentulu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567" y="1097280"/>
            <a:ext cx="6930866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Consultarea locuitorilor</a:t>
            </a:r>
            <a:endParaRPr lang="en-US" sz="2600" dirty="0"/>
          </a:p>
        </p:txBody>
      </p:sp>
      <p:pic>
        <p:nvPicPr>
          <p:cNvPr id="4" name="Image 0" descr="Funcțiunea considerată cea mai necesară (% din respondenți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37360"/>
            <a:ext cx="5120640" cy="21945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de respondenți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primul loc: spații pentru copii și tineret (36,7%)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Rezultatele stau la baza programului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Programul de spații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1.890 m²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suprafață utilă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locuri în sala polivalentă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56,6%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suprafață pentru funcțiunile cerute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Sală, bibliotecă, ateliere, spații pentru copii, cafenea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Conceptul: strada interioară</a:t>
            </a:r>
            <a:endParaRPr lang="en-US" sz="2600" dirty="0"/>
          </a:p>
        </p:txBody>
      </p:sp>
      <p:pic>
        <p:nvPicPr>
          <p:cNvPr id="4" name="Image 0" descr="Evoluția conceptului: de la hala existentă la strada interioar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20586"/>
            <a:ext cx="8229600" cy="287382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Variantele studiate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698230"/>
                <a:gridCol w="1079292"/>
                <a:gridCol w="1484026"/>
                <a:gridCol w="1484026"/>
                <a:gridCol w="1484026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Pondere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V1. Cutia în cutie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V2. Strada interioară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V3. Extindere nouă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Păstrarea caracterului industrial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Flexibilitatea spațiilor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Costul estimat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Eficiența energetică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Relația cu spațiul public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 ponderat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7,45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7,70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 obține scorul cel mai mare: 7,70 din 10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Diagrama funcțională</a:t>
            </a:r>
            <a:endParaRPr lang="en-US" sz="2600" dirty="0"/>
          </a:p>
        </p:txBody>
      </p:sp>
      <p:pic>
        <p:nvPicPr>
          <p:cNvPr id="4" name="Image 0" descr="Diagrama relațiilor funcțional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567" y="1097280"/>
            <a:ext cx="6930866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Indicatori și costuri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3950208"/>
                <a:gridCol w="2139696"/>
                <a:gridCol w="2139696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Existent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Propus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Amprenta la sol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1.620 m²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1.440 m²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Suprafața desfășurată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2.160 m²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2.250 m²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33,8%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30,0%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Spații verzi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384 m² (8%)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1.680 m² (35%)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Locuri de parcare / biciclete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 / 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 / 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Propunerea demolează anexa de 180 m² și adaugă un mezanin de 270 m² în hală.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estimat: 8,1 milioane lei (3.600 lei/m²)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8229600" cy="754380"/>
          </a:xfrm>
          <a:prstGeom prst="roundRect">
            <a:avLst>
              <a:gd name="adj" fmla="val 12121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31902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31902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143000"/>
            <a:ext cx="7315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Hala are un potențial ridicat de reconversie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034540"/>
            <a:ext cx="8229600" cy="754380"/>
          </a:xfrm>
          <a:prstGeom prst="roundRect">
            <a:avLst>
              <a:gd name="adj" fmla="val 12121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21056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21056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034540"/>
            <a:ext cx="7315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Programul răspunde nevoilor exprimate de locuitori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2926080"/>
            <a:ext cx="8229600" cy="754380"/>
          </a:xfrm>
          <a:prstGeom prst="roundRect">
            <a:avLst>
              <a:gd name="adj" fmla="val 12121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10210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10210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2926080"/>
            <a:ext cx="7315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Strada interioară păstrează caracterul industrial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457200" y="3817620"/>
            <a:ext cx="8229600" cy="754380"/>
          </a:xfrm>
          <a:prstGeom prst="roundRect">
            <a:avLst>
              <a:gd name="adj" fmla="val 12121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1792" y="399364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1792" y="399364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8720" y="3817620"/>
            <a:ext cx="7315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următor: expertiză tehnică și simulare energetică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demolat hala și construit o clădire nouă?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 este în stare bună, iar păstrarea ei reduce costurile și emisiile și păstrează memoria locului; acesta este și principiul reutilizării adaptive.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rezolvați încălzirea unui volum atât de mare?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 încălzire în pardoseală și zonare termică: spațiile folosite zilnic sunt încălzite separat de sala polivalentă.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Cât de reprezentativă este consultarea locuitorilor?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Eșantionul este de convenienență, deci orientativ; a servit la ierarhizarea funcțiunilor, nu la concluzii statistice.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Respectă proiectul normele de siguranță la foc?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Soluția prevede căi de evacuare din strada interioară și compartimentarea sălii polivalente; verificarea completă se face la faza de proiect tehnic.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Reconversia unei clădiri industriale în centru comunitar</dc:title>
  <dc:subject>PptxGenJS Presentation</dc:subject>
  <dc:creator>Licenta RO</dc:creator>
  <cp:lastModifiedBy>Licenta RO</cp:lastModifiedBy>
  <cp:revision>1</cp:revision>
  <dcterms:created xsi:type="dcterms:W3CDTF">2026-10-05T20:23:25Z</dcterms:created>
  <dcterms:modified xsi:type="dcterms:W3CDTF">2026-10-05T20:23:25Z</dcterms:modified>
</cp:coreProperties>
</file>