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de ce ai ales tema și ce ai văzut în stagiu. Maximum un minut.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Citește pe scurt obiectivele; fiecare are răspuns într-o parte a lucrării.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pragurile: de la 140/90 mmHg vorbim de hipertensiune. Spune că diagnosticul îl pune medicul.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de ce contează controlul zilnic: inima, creierul, rinichii și ochii.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Desparte intervențiile autonome de cele delegate. Comisia întreabă des diferența.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cazurile în câte o propoziție, anonimizat. Arată graficul internare–externare.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Pentru fiecare nevoie spune diagnosticul, o intervenție și rezultatul. Tabelele complete sunt în lucrare.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cum ai verificat că pacientul a înțeles: redemonstrație, meniu alcătuit de el, schemă de tratament.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pe scurt la obiective și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Care este diferența dintre o intervenție autonomă și una delegată?
Răspuns: Intervenția autonomă o decide asistentul (de exemplu educația sau prevenirea căderilor); cea delegată se face la indicația medicului (de exemplu administrarea tratamentului).
Întrebare: Cum măsurați corect tensiunea arterială?
Răspuns: După 5 minute de repaus, în poziție șezândă, cu brațul la nivelul inimii și manșeta potrivită, făcând cel puțin două măsurători la 1–2 minute distanță.
Întrebare: De ce nu a fost atins complet obiectivul la cazul 3?
Răspuns: Tensiunea a scăzut treptat, cum a indicat medicul, dar la externare era încă peste țintă; pacienta a fost îndrumată la control la medicul de familie.
Întrebare: Cum ați protejat datele pacienților?
Răspuns: Am folosit doar date anonimizate, fără nume, inițiale sau date exacte, cu acordul pacienților și al unității.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DIPLOMĂ · ASISTENT MEDICAL GENERALIST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Îngrijirea pacientului cu hipertensiune arterială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Andreea Stoica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Profesor îndrumător: Prof. as. med. Mihaela Dobre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pentru examenul de absolvire · Pitești,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motivația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Hipertensiunea: boală frecventă, adesea fără simptome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Complicații grave dacă nu este controlată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Asistentul medical supraveghează și educă pacientul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Obiectivele lucrării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Noțiuni despre boală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5717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546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O2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7546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Rolul asistentului medical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6863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691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O3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8691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Trei planuri de îngrijire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8008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9837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O4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9837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Educația pentru sănătate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Clasificarea tensiunii arteriale</a:t>
            </a:r>
            <a:endParaRPr lang="en-US" sz="26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975104"/>
                <a:gridCol w="987552"/>
                <a:gridCol w="1975104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Categoria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Sistolică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Diastolică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Optimă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120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și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80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120–129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și/sau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80–84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 înaltă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130–139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și/sau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85–89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Hipertensiune gradul 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140–159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și/sau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90–99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Hipertensiune gradul 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160–179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și/sau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100–109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Hipertensiune gradul 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≥ 180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și/sau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≥ 110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Hipertensiune sistolică izolată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≥ 140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și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90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Valori măsurate în cabinet. Diagnosticul de hipertensiune îl pune medicul, pe baza mai multor măsurători.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Complicațiile</a:t>
            </a:r>
            <a:endParaRPr lang="en-US" sz="2600" dirty="0"/>
          </a:p>
        </p:txBody>
      </p:sp>
      <p:pic>
        <p:nvPicPr>
          <p:cNvPr id="4" name="Image 0" descr="Organele afectate de hipertensiunea netratată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567" y="1097280"/>
            <a:ext cx="6930866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Rolul asistentului medical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Supraveghere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TA, puls, semne de alarmă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5717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546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Tratament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7546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Administrare la oră (delegat)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6863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691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Siguranță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8691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Prevenirea căderilor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8008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9837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Educație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9837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Regim, tratament, măsurare acasă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Cei trei pacienți</a:t>
            </a:r>
            <a:endParaRPr lang="en-US" sz="2600" dirty="0"/>
          </a:p>
        </p:txBody>
      </p:sp>
      <p:pic>
        <p:nvPicPr>
          <p:cNvPr id="4" name="Image 0" descr="Tensiunea sistolică la internare și la externare, pe cazuri (mmHg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39824"/>
            <a:ext cx="5120640" cy="238963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Tensiunea a scăzut la toți trei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Cazul 3: încă peste țintă la externare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Planul de îngrijire: cazul 1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Durere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Cefalee ameliorată în 24 h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2766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594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Anxietate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4594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Liniștită în ziua 2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60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788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Cunoștințe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2788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Măsoară corect TA în ziua 4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Educația pentru sănătate</a:t>
            </a:r>
            <a:endParaRPr lang="en-US" sz="2600" dirty="0"/>
          </a:p>
        </p:txBody>
      </p:sp>
      <p:pic>
        <p:nvPicPr>
          <p:cNvPr id="4" name="Image 0" descr="Etapele educației pentru sănătat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20586"/>
            <a:ext cx="8229600" cy="2873829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Educația este la fel de importantă ca tratamentul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Planurile au atins obiectivele la 2 din 3 pacienți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plan bun pornește de la pacient, nu de la boală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este diferența dintre o intervenție autonomă și una delegată?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Intervenția autonomă o decide asistentul (de exemplu educația sau prevenirea căderilor); cea delegată se face la indicația medicului (de exemplu administrarea tratamentului).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măsurați corect tensiunea arterială?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După 5 minute de repaus, în poziție șezândă, cu brațul la nivelul inimii și manșeta potrivită, făcând cel puțin două măsurători la 1–2 minute distanță.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nu a fost atins complet obiectivul la cazul 3?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Tensiunea a scăzut treptat, cum a indicat medicul, dar la externare era încă peste țintă; pacienta a fost îndrumată la control la medicul de familie.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protejat datele pacienților?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 folosit doar date anonimizate, fără nume, inițiale sau date exacte, cu acordul pacienților și al unității.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diplomă – Îngrijirea pacientului cu hipertensiune arterială</dc:title>
  <dc:subject>PptxGenJS Presentation</dc:subject>
  <dc:creator>Licenta RO</dc:creator>
  <cp:lastModifiedBy>Licenta RO</cp:lastModifiedBy>
  <cp:revision>1</cp:revision>
  <dcterms:created xsi:type="dcterms:W3CDTF">2026-10-11T22:57:56Z</dcterms:created>
  <dcterms:modified xsi:type="dcterms:W3CDTF">2026-10-11T22:57:56Z</dcterms:modified>
</cp:coreProperties>
</file>