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contează doza de azot pentru fermier și pentru mediu. Spune întrebarea de cercetare.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obiective. La final vei răspunde la fiecare, în aceeași 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seceta din iulie și august: o vei folosi la interpretarea plafonării producției.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schema experienței și ce ai măsurat la recoltare. Comisia întreabă des de ce ai ales aceste doze.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producția crește cu doza de azot până la 150 kg/ha, apoi se plafonează.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ce înseamnă DL 5%, 1% și 0,1% și cum citești stelele din tabel.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prin ce a crescut producția: boabe mai multe și mai grele.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Precizează că prețurile sunt ipotetice și că recomandarea ține cont și de profit, nu doar de producție.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cele trei obiective și încheie cu recomandarea pentru fermieri.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amplasarea complet randomizată și nu blocuri randomizate?
Răspuns: Terenul a fost uniform (aceeași cultură premergătoare, aceeași lucrare a solului), iar parcelele au fost mici și apropiate. Pe un teren neuniform aș fi folosit blocuri.
Întrebare: Ce înseamnă DL 5% și cum ați calculat-o?
Răspuns: Este diferența minimă dintre două medii considerată semnificativă la pragul de 5%. Se calculează din eroarea din ANOVA și din numărul de repetiții.
Întrebare: Puteți recomanda doza N150P50 pe baza unui singur an?
Răspuns: Doar cu prudență: anul 2025 a fost secetos. Într-un an ploios doza optimă ar putea fi mai mare, de aceea propun continuarea experienței.
Întrebare: De ce nu ați aplicat potasiu?
Răspuns: Solul este bine aprovizionat cu potasiu (190 ppm K-AL), iar în aceste condiții porumbul nu răspunde de obicei la fertilizarea cu potasiu.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AGRICULTURĂ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Influența fertilizării asupra producției de porumb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Daniela Petrescu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AGRICULTURĂ · Craiova,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studiată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Azotul este factorul cu cel mai mare efect asupra producției de porumb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Dozele mari cresc costurile și pierderile de nitrați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ce doză aduce cea mai mare producție și cel mai bun profit?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Producția la cinci variante de fertilizare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Elementele de productivitate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Varianta cu cea mai bună eficiență economică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Condițiile anului 2025</a:t>
            </a:r>
            <a:endParaRPr lang="en-US" sz="2600" dirty="0"/>
          </a:p>
        </p:txBody>
      </p:sp>
      <p:pic>
        <p:nvPicPr>
          <p:cNvPr id="4" name="Image 0" descr="Precipitațiile lunare din 2025 comparate cu media multianuală (mm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Cernoziom cambic, pH 6,8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236 mm față de 323 mm media multianuală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Secetă în iulie–august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de fertilizare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repetiții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parcele de 35 m²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Experiență monofactorială, ANOVA și metoda diferențelor limită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Producția pe variante</a:t>
            </a:r>
            <a:endParaRPr lang="en-US" sz="2600" dirty="0"/>
          </a:p>
        </p:txBody>
      </p:sp>
      <p:pic>
        <p:nvPicPr>
          <p:cNvPr id="4" name="Image 0" descr="Producția medie de boabe pe variante (t/ha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6,12 la 9,84 t/ha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F(4, 15) = 50,31,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Plafonare peste 150 kg N/ha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Sporuri față de martor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270234"/>
                <a:gridCol w="1418897"/>
                <a:gridCol w="1418897"/>
                <a:gridCol w="1702676"/>
                <a:gridCol w="141889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Producția (t/ha)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Producția relativă (%)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Diferența față de martor (t/ha)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Semnificația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V1 – N0P0 (martor)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100,0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V2 – N50P50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125,3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***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V3 – N100P50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8,66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***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V4 – N150P50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160,8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***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V5 – N200P50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157,2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***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 5% = 0,65 t/ha; DL 1% = 0,90 t/ha; DL 0,1% = 1,24 t/ha. Mt. = martor; *** diferență foarte semnificativă.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sporurile sunt foarte semnificative; V5 nu diferă semnificativ de V4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Elementele de productivitate</a:t>
            </a:r>
            <a:endParaRPr lang="en-US" sz="2600" dirty="0"/>
          </a:p>
        </p:txBody>
      </p:sp>
      <p:pic>
        <p:nvPicPr>
          <p:cNvPr id="4" name="Image 0" descr="Relația dintre masa a 1000 de boabe și producție (20 de parcel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Producția corelează cu MMB: r = 0,84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 cu numărul de boabe pe știulete: r = 0,78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Eficiența economică</a:t>
            </a:r>
            <a:endParaRPr lang="en-US" sz="2600" dirty="0"/>
          </a:p>
        </p:txBody>
      </p:sp>
      <p:pic>
        <p:nvPicPr>
          <p:cNvPr id="4" name="Image 0" descr="Profitul suplimentar obținut prin fertilizare (lei/ha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39824"/>
            <a:ext cx="5120640" cy="2389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V4: 2 048 lei/ha profit suplimentar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18,6 kg boabe / kg s.a.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V5 costul nu se mai recuperează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Fertilizarea crește semnificativ producția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Doza optimă în anul secetos 2025: N150P50, azot fracționat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Experiența trebuie repetată încă doi ani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amplasarea complet randomizată și nu blocuri randomizate?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Terenul a fost uniform (aceeași cultură premergătoare, aceeași lucrare a solului), iar parcelele au fost mici și apropiate. Pe un teren neuniform aș fi folosit blocuri.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DL 5% și cum ați calculat-o?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diferența minimă dintre două medii considerată semnificativă la pragul de 5%. Se calculează din eroarea din ANOVA și din numărul de repetiții.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recomanda doza N150P50 pe baza unui singur an?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Doar cu prudență: anul 2025 a fost secetos. Într-un an ploios doza optimă ar putea fi mai mare, de aceea propun continuarea experienței.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aplicat potasiu?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Solul este bine aprovizionat cu potasiu (190 ppm K-AL), iar în aceste condiții porumbul nu răspunde de obicei la fertilizarea cu potasiu.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Influența fertilizării asupra producției de porumb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