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e actuală tema și ce întrebare ai pus. Spune de la început că este un studiu de caz.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obiective. La concluzii răspunzi la fiecare, în aceeași 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modelul Layne și Lee: catalog, tranzacție, integrare verticală, integrare orizontală. Primăria studiată a ajuns la stadiul de tranzacție.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unde ai datele instituției și de ce ai aplicat chestionarul și pe hârtie: ca să îi incluzi pe cei care nu folosesc internetul.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creștere puternică, dar digitalizarea nu este încă majoritară.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diferența dintre grupele de vârstă și leag-o de competențele digitale (r din tabelul de corelații).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Subliniază că a doua barieră se rezolvă ușor, prin informare. De aici pornește prima propunere.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Raportează și rezultatul nesemnificativ: serviciile online cresc satisfacția, dar nu schimbă automat încrederea în instituție.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toate punctele. Alege câte unul din fiecare cadran și treci la propuneri.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măsură pornește de la o problemă găsită în analiză și are un indicator de rezultat.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cele trei obiective, menționează limitele (un singur caz, eșantion de convenienență)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o singură primărie?
Răspuns: La licență un studiu de caz bine documentat este suficient. O comparație între mai multe primării este o direcție pentru disertație.
Întrebare: Este eșantionul reprezentativ pentru populația orașului?
Răspuns: Nu, este un eșantion de convenienență. Rezultatele descriu respondenții; pentru generalizare ar fi fost necesar un eșantion probabilist de aproximativ 377 de persoane.
Întrebare: Cum ați obținut datele despre numărul de cereri online?
Răspuns: Din rapoartele de activitate publicate și, pentru datele nepublicate, printr-o cerere în baza Legii nr. 544/2001.
Întrebare: De ce credeți că încrederea nu diferă între utilizatori și neutilizatori?
Răspuns: Încrederea depinde de mai mulți factori decât calitatea unui serviciu, de exemplu transparența deciziilor. Un serviciu online bun crește satisfacția, dar nu schimbă imediat percepția asupra instituției.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ADMINISTRAȚIE PUBLICĂ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Digitalizarea serviciilor publice locale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Elena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Radu Gheorghiu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ȘTIINȚE POLITICE ȘI ADMINISTRATIVE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Cetățenii vor să rezolve online relația cu primăria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Primăriile au lansat servicii digitale, dar cât sunt folosite?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caz: Primăria orașului X (instituție fictivă)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Serviciile digitale și evoluția lor, 2021–2025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asociați cu folosirea serviciilor online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Măsuri concrete de îmbunătățire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Stadiile dezvoltării administrației electronice (după Layne și Lee, 2001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 online analizate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de indicatori (2021–2025)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cetățeni chestionați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documentară, studiu de caz și chestionar (online și pe hârtie)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cererilor online</a:t>
            </a:r>
            <a:endParaRPr lang="en-US" sz="2600" dirty="0"/>
          </a:p>
        </p:txBody>
      </p:sp>
      <p:pic>
        <p:nvPicPr>
          <p:cNvPr id="4" name="Image 0" descr="Cererile depuse online și la ghișeu, 2021–2025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6,2% la 41,7% cereri online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Majoritatea cererilor: încă la ghișeu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 folosește platforma</a:t>
            </a:r>
            <a:endParaRPr lang="en-US" sz="2600" dirty="0"/>
          </a:p>
        </p:txBody>
      </p:sp>
      <p:pic>
        <p:nvPicPr>
          <p:cNvPr id="4" name="Image 0" descr="Utilizatori și neutilizatori ai platformei, pe grupe de vârs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30,68,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Tinerii folosesc platforma mult mai des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55 de ani: majoritatea nu o folosesc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Bariere</a:t>
            </a:r>
            <a:endParaRPr lang="en-US" sz="2600" dirty="0"/>
          </a:p>
        </p:txBody>
      </p:sp>
      <p:pic>
        <p:nvPicPr>
          <p:cNvPr id="4" name="Image 0" descr="Principala barieră în folosirea serviciilor online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96720"/>
            <a:ext cx="5120640" cy="2275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 ghișeul: 26,7%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știau că serviciul există: 24,8%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Satisfacție și încredere</a:t>
            </a:r>
            <a:endParaRPr lang="en-US" sz="2600" dirty="0"/>
          </a:p>
        </p:txBody>
      </p:sp>
      <p:pic>
        <p:nvPicPr>
          <p:cNvPr id="4" name="Image 0" descr="Distribuția scorurilor de satisfacție la utilizatori și neutilizato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08760"/>
            <a:ext cx="5120640" cy="2651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Utilizatorii sunt mai mulțumiți (p &lt; 0,001)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Încrederea nu diferă semnificativ (p = 0,214)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SWOT</a:t>
            </a:r>
            <a:endParaRPr lang="en-US" sz="2600" dirty="0"/>
          </a:p>
        </p:txBody>
      </p:sp>
      <p:pic>
        <p:nvPicPr>
          <p:cNvPr id="4" name="Image 0" descr="Analiza SWOT a serviciilor digitale ale Primăriei orașului X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15" y="1097280"/>
            <a:ext cx="616077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plan de măsuri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220686"/>
                <a:gridCol w="2873829"/>
                <a:gridCol w="1045029"/>
                <a:gridCol w="209005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 identificată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 propusă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de rezultat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Cetățenii nu știu ce servicii există online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Campanie de informare: afișe la ghișee, mesaje pe factura de taxe, pagină unică de servicii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Ponderea cererilor online peste 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Utilizare redusă la persoanele de peste 55 de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„Ghișeu asistat”: un funcționar ajută cetățeanul să depună cererea online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Utilizatori 55+ în creștere cu 10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Neîncredere în securitatea datelor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 clară despre protecția datelor (GDPR) pe fiecare formular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 puține abandonuri ale formularelor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Certificatul de urbanism se ridică doar de la ghișeu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Eliberarea actului în format electronic, semnat electronic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Durata medie de eliberare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Digitalizare în creștere, dar încă minoritară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Vârsta și competențele digitale contează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Propuneri: informare, ghișeu asistat, acte electronice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o singură primărie?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licență un studiu de caz bine documentat este suficient. O comparație între mai multe primării este o direcție pentru disertație.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eșantionul reprezentativ pentru populația orașului?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Nu, este un eșantion de convenienență. Rezultatele descriu respondenții; pentru generalizare ar fi fost necesar un eșantion probabilist de aproximativ 377 de persoane.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obținut datele despre numărul de cereri online?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rapoartele de activitate publicate și, pentru datele nepublicate, printr-o cerere în baza Legii nr. 544/2001.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credeți că încrederea nu diferă între utilizatori și neutilizatori?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Încrederea depinde de mai mulți factori decât calitatea unui serviciu, de exemplu transparența deciziilor. Un serviciu online bun crește satisfacția, dar nu schimbă imediat percepția asupra instituției.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Digitalizarea serviciilor publice locale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